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3"/>
  </p:sldIdLst>
  <p:sldSz cx="6858000" cy="12192000"/>
  <p:notesSz cx="7104380" cy="1023493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21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278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3838"/>
        <p:guide pos="215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customXmlProps" Target="../customXml/itemProps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customXml" Target="../customXml/item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pPr fontAlgn="auto"/>
            <a:fld id="{0F9B84EA-7D68-4D60-9CB1-D50884785D1C}" type="datetimeFigureOut">
              <a:rPr lang="zh-CN" altLang="en-US" sz="1245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pPr fontAlgn="auto"/>
            <a:fld id="{8D4E0FC9-F1F8-4FAE-9988-3BA365CFD46F}" type="slidenum">
              <a:rPr lang="zh-CN" altLang="en-US" sz="1245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D6C8D182-E4C8-4120-9249-FC9774456FF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2581275" y="1279525"/>
            <a:ext cx="1943100" cy="34544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85D0DACE-38E0-42D2-9336-2B707D34BC6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857290" y="2352164"/>
            <a:ext cx="5143739" cy="3888385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4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单击此处添加标题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857290" y="6404254"/>
            <a:ext cx="5143739" cy="2943867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lang="zh-CN" altLang="en-US" sz="1350" strike="noStrike" noProof="1" dirty="0"/>
              <a:t>单击此处添加副标题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71509" y="980617"/>
            <a:ext cx="5915299" cy="9883588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z="1350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35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35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4348" y="459503"/>
            <a:ext cx="5915299" cy="2356788"/>
          </a:xfrm>
        </p:spPr>
        <p:txBody>
          <a:bodyPr anchor="ctr" anchorCtr="0">
            <a:normAutofit/>
          </a:bodyPr>
          <a:lstStyle>
            <a:lvl1pPr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4348" y="3245875"/>
            <a:ext cx="5915299" cy="7736474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z="1350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937" y="6669309"/>
            <a:ext cx="4118563" cy="1442554"/>
          </a:xfrm>
        </p:spPr>
        <p:txBody>
          <a:bodyPr anchor="b">
            <a:normAutofit/>
          </a:bodyPr>
          <a:lstStyle>
            <a:lvl1pPr>
              <a:defRPr sz="3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7937" y="8196412"/>
            <a:ext cx="4118563" cy="1151322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z="1350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4348" y="459503"/>
            <a:ext cx="5915299" cy="2356788"/>
          </a:xfrm>
        </p:spPr>
        <p:txBody>
          <a:bodyPr>
            <a:normAutofit/>
          </a:bodyPr>
          <a:lstStyle>
            <a:lvl1pPr>
              <a:defRPr sz="18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64348" y="3245875"/>
            <a:ext cx="2914785" cy="773647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z="1350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364862" y="3245875"/>
            <a:ext cx="2914785" cy="773647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z="1350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403" y="649175"/>
            <a:ext cx="5915299" cy="2356788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2403" y="3102458"/>
            <a:ext cx="2901390" cy="146487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2403" y="4650429"/>
            <a:ext cx="2901390" cy="6354499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z="1350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35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35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72024" y="3102458"/>
            <a:ext cx="2915678" cy="146487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72024" y="4650429"/>
            <a:ext cx="2915678" cy="6354499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z="1350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35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35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1509" y="4918207"/>
            <a:ext cx="5915299" cy="2356788"/>
          </a:xfrm>
        </p:spPr>
        <p:txBody>
          <a:bodyPr>
            <a:normAutofit/>
          </a:bodyPr>
          <a:lstStyle>
            <a:lvl1pPr algn="ctr">
              <a:defRPr sz="36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63812" y="225800"/>
            <a:ext cx="2343034" cy="2845080"/>
          </a:xfrm>
        </p:spPr>
        <p:txBody>
          <a:bodyPr anchor="ctr" anchorCtr="0">
            <a:normAutofit/>
          </a:bodyPr>
          <a:lstStyle>
            <a:lvl1pPr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2916135" y="1362541"/>
            <a:ext cx="3272425" cy="905768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66670" y="3657960"/>
            <a:ext cx="2343034" cy="677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526529" y="649175"/>
            <a:ext cx="860280" cy="10333174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1509" y="649175"/>
            <a:ext cx="4995208" cy="10333174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z="1350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35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35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71488" y="649288"/>
            <a:ext cx="5915025" cy="235743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1488" y="3246438"/>
            <a:ext cx="5915025" cy="7735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z="1350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35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35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1488" y="11301413"/>
            <a:ext cx="1543050" cy="649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271713" y="11301413"/>
            <a:ext cx="2314575" cy="649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843463" y="11301413"/>
            <a:ext cx="1543050" cy="649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文本框 17"/>
          <p:cNvSpPr txBox="1"/>
          <p:nvPr/>
        </p:nvSpPr>
        <p:spPr>
          <a:xfrm>
            <a:off x="1813243" y="755650"/>
            <a:ext cx="32308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>
                <a:latin typeface="方正小标宋简体" panose="03000509000000000000" charset="-122"/>
                <a:ea typeface="方正小标宋简体" panose="03000509000000000000" charset="-122"/>
              </a:rPr>
              <a:t>红山社区党组织架构图</a:t>
            </a:r>
            <a:endParaRPr lang="zh-CN" altLang="en-US" sz="2400">
              <a:latin typeface="方正小标宋简体" panose="03000509000000000000" charset="-122"/>
              <a:ea typeface="方正小标宋简体" panose="03000509000000000000" charset="-122"/>
            </a:endParaRPr>
          </a:p>
        </p:txBody>
      </p:sp>
      <p:pic>
        <p:nvPicPr>
          <p:cNvPr id="2" name="F360BE8B-6686-4F3D-AEAF-501FE73E4058-2" descr="绘图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8135" y="2437765"/>
            <a:ext cx="6221730" cy="41294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宋体"/>
        <a:font script="Hant" typeface="新細明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F360BE8B-6686-4F3D-AEAF-501FE73E4058-2">
      <extobjdata type="F360BE8B-6686-4F3D-AEAF-501FE73E4058" data="ewoJIkZpbGVDb250ZW50IiA6ICJVRXNEQkJRQUFBQUlBRkZPdDFvbzEyTzhyQUVBQU5zREFBQU1BQUFBWkc5amRXMWxiblF1ZUcxc2haTmJiNk13RUlYZlYrcC9zUHhPYWlDVUVNRldLZWxOU3JkVjZlWFp0UWRpQmV6S21HNnIxZjczdFdtVnREUm9lVURpZkljejlveWRIcjgyTlhvQjNRb2xNK3hQQ0VZZ21lSkNWaG51VE9uTjhQSFBneC9wVXJHdUFXblF3OVliVE1na3dlaTZ5UENqa0JoWnkza25lSWIvbEdFU0hqRVdlNFRGekp0R1llRE5PUFc5WkJwUHcybkk0cWNqL2hmYldHUWZGNTByV1lycVErakZRdFdkc1hYUVE0WWo0dVBEQWJ5aTdjWXg4cFhjUDNOcTRJWlc4SXMyNEF4bmkxVnhPdmg5clg2ZmE4RWR2cnU5MzBOdnV4cjBPSGJiaEZwSUdMZTRKWnhvb0p2OWxtdGRMVHFqVnZSTmRXYS9wV24rNzFncHRzbmZtL1FkWDFaU2FWaENtVXRUbUxkNlpMVmIyNW1TWnFSanB6VXdvd1dqZGE1VjIyN1RkdDFQRDRkalRBdGpUNUtvMnkrdGVkZlFEVFhyRElkeDhDbGc0RThYeklpWGZwYVhrc1Byb0o3VFc2ZnR6a2E2ZkJZRHBXQWFRRDRLYnRZOVNRSXloQmNncW5XL2NaL01QaGVvcVNtVmJoemgwRzUySkxkek5jQ1g5dVZnUUlMSUk1RVhCTWozNTJFMEoyVGdWZjFaV3ZCR1NORWE3WVNkNDhwZXRsTHNpUXNSU2VZUnNZbmZ6Q041L1JENmEyby8vZ0ZRU3dNRUZBQUFBQWdBVVU2M1dzSEpoT1ozRWdBQUZKMEJBQThBQUFCd1lXZGxjeTl3WVdkbE1TNTRiV3p0blZ0ejI4WVZ4OTg3MCsvQVlWN3NOcVp3SllBWnFSNUpsaHhuSkptVlpNZnFTd2VXWUFreFNYQkl5TEg2bEduaXVLa2ROeGZuZnBrNmRSSTN5VGpSdEdsOG1UaGZ4cFRzYjlIZHhSMVlrQ0FCRWlSOTlDSmg5MkRQMmNWZS92c1R1SncrZnJsV0xWelNtaTNkcU04VTJSSlRMR2oxVFdOTHIyL1BGTStzTHg2VGk4Zi84TnZmVEZmVWJhMXc2Z1F5WVpESitsNURteW5pdEdKaFJhMmh2NS9lK3VrWVd5ejh5VEJxeUtaWU9GUFh6WmxpclZZc1ZKcGFSVzFvelpraU1rQkZGZEFQS2E3U05Cb3RPNEVrdnFSdm1UdUZzK2grbHVOS0lsZWM4dWUrb09uYk95Yk9saFMrSkRGc01CczdkQXZnV0NhYTZ4WEFLVkl3RzRjejE5VFVpNTFEY00yNnhGSXhtbVpUMVluQjR1elMya0l3ZTNiWE5OYjB2Mmc0ZTMzMXpFS01reVh0QWltQmljbGZOeHFkc2xlZEVNUEJPUVp6aG1rYU5ZckYybWJUcUZiUGtjSkxnc1RSY2plczNMSWtNa0xJNEdSVDM1clR0dlg2T1VwNGJ1WUdKZk4wYy91RTN0UTJUZFFaZzNGTlQ0Vjd6UFNTdW1mc212N2JYOXl0TlphTkxZMVNKWnkxWnU1Vk5ZcFhrbWMvam5Jd2EyVzNkbjVKdTZSVktiZlZhc3ZxeTBhVDlLZG9sbDYzc3NJZEVWWHhyTlk4b2JkTTJvMG85d1dqUys1c3E0VXo1ZERvYUt4dHFsYjFSQ2FjaFliZ0ppclRibFdtRkRGQUh0MldZM3lOSG1oajdIOVIxNnBiMkxxcTdoWFdkb3hYS2p1R2FUaTl2TEJDK3JWN1NUSXJSZ3NYV2lCREN6VUlxbFhCR2orb3VSbmJhRW12YTQ3aHVuYlpSRzFrNnFoQ1RsR2haaUJoRVAvMkNMS21KbWN5YW4velh2dnR0NnlyTXpORi9LdFlXS3lxMjFiNXVsblZLQVdUd3MrcTFWM1NER2dLbXltdXJhOEdtb3FZTEJwMXM3Q28xdlRxM2t4eFdVZkRvV1dna2JxaG9sb1ZDMVlEb01kZW1EZXFCcHIxbmhQSVQ3REpwNXhLSktvWTUxYnM5bitmM0xycFZvelVaS3hyVm5iWGo5ZnVQUDN3amx1ekUxcERiWm8xclc2T1lmWHMzby9ySnpuMVc2aXBldFd0bm4wMXpqV1QzVDc1ODFlUGYvbnM4T1pQVDM3NDNLM2dTMmhVMTBlOWEzb0o5b3dXbnVoYTdreTRxRmVyaTBhenBwcTI5bG5CMVhPejUwNHVObzNhK281V0N5MCswNVdtWGpmWE5ITzNVVmpVMFhxN3RxTnBwdHVRdGx4aXZPa1JLeGQzZXNRNnhhZWtzQ0JZVnB0bzhiVHFTbFo0ZndKU0JQNUxhNEgzcGJoUm9Ya2RTVDUvMjVBVSs0aytlZTM2d2NjL3VIUHFxZm9sdmFXZjl4NWZZY25Zdk9pTVlsSkI1MklXTGQyWFBMczVkZlBpZHRQWXJXODVCbXQxdFVFVFBYNzM3ZjIvWWlscFQzeHgzcDBsaHViZXV2Sjd0NjBwN3NraTV6WEd0UFVRc1hQR25adGUvZVR3NXAzQUdrU3NTRjhqYXpFZnJBM0pYYmh3QVNrWm5NMlhLZGw0bFNPWmxMeDVvMTVIOTFxRjgzNFZSTEtkcStWbEwxZ0I5d2RWcjUvSHc5U04vS3h1cWxYZDNPc1F1eUIxakYxZ09zUk96VnpiUVdvL2xEczlaY2ZxWEZ0RzFsQmFSYTdVK2paZXlVaVA0MUduSjgvRVhmalFwSUNHWkdGK0I2MEpoWG0xdWVYVTcvRGg2NGNQcng0K2ZPL2dpOWZibno1cXYzWHI4TTJyd2NvMjFYcnJBaHE1NFFuRlZmcVNVQktqODQybjhBVzJITTJleGZGR1JTSEpPMW14cGE4c2x5UkswVGlmcUY5UmtLTzVxSGM3OS9OU2lSUFJZOFdTRGYxZURxdGFuLzJHcFJmbGdEVkhtVWFyZW9NaXk5MDhtaXFmb3JYaE5KSEZKMVJUalFSRU5HTlVnMXVaK3ZsVFcxYmRhTkdoU1RUV0FnMVVpc3ZwK1lxQlpvQld1Q2dyMmU0bUZaTjFaek9yenpIaE5ZamNGTk15SkM5cEMwOVpucnZFdzduelc5ZDRrdlFDTDBMS2MwMFdFVzlGeENlSWlJd1lIQkRiTlp6TUdreXd3aE15YnpBOHZMMjZKSXJQU1Fvc29HaHZhbG83VjhvSXZiaHFtS29acytHZm90NDZ2YXkzTnNORm5UNy9NakxFTFVBYU4xUk82QTVya3JWVnl4OTM5YzJMeTJyckloWUNZcGtSMllnS2kyaWNOYU9xYjFIYjJWMDlucnRnLzFEYXpTc3ZPZ3ZVTldxT20vdVNScWNYQWFONWxRQVFwREhOZUtPS2FwcGFzMjRQZjZvWjRSR3p6YWJ4aXJQdVczcFNvSnN2MUxlU0c1T3Fvb2JvMXFTUlptWElENzNRS2FmVVNKdkh0dXkwdGFUSHR6cnFMRnVvVHBnQzBHZVJtQUttcDN6ZExMRHlJcEVRbVphSmNnanMxZGZSWHd1WFRhMitaYmtXV1k3YTVlSVdjdGNndUtCM201N0lMY0ZGdnRNczRON1NZZUYzYlZ3QjBNVW1ac0oyYlh4U29LdFZ0N0xXTDV2V1JxN1RMb3RZVXBkN3J4ejBBT2VxYUVZcm5KMnQ2dHRvWHpHUE51bGEwOEkyVmkrd3Boa09DVG5NZDliVjgydW1nV1MzVEoyelNha0pPNzVsaTFTZ3VvbGNGazZkSStQUDJSVStmdmhyKys2MVA1K2M0M2pVaDV3OVlkbmJFM1lydVlJSzNtNnFqUjJuNUxVR0hrLzJCczJ1TGw2STZsdUxlck5sRWh0MGdmZGx6dCtyMXM2TjNLeHVhbk1hYWtqTnU1NjlZR0pkMnlFSWE3dldLbGlGQ3ZZdXoxcjVjQ3NLenI0dWJzcWhWSVdsVjRVTlZpVys3NkFuRzVOSDhodU5Rc1h5TW4rdVUwRitZOFl4N21CTDdNMkdZM2o0NE12cEtiUFJxZkNwUnNmcy9uMjM5L2R6ODMxNCsxRis5YjcrSUQvZlAzK1ZtKy9IdjN5VzMvUCs3dVA4MnZ6S0o3bjVQcmo1UTI2K243NTJKNysrZHYvcjNIdy91ZnRqeHI0SE5mbmZ1SmJmZ0x6NmZuNitNMS8wWXBmNXFaaDEzc29nb2kreUtRamRZaVVFOXNVbk5hT21tVTFkaSt3RjdKdzltc3NWZzJ5YTRuSE1Ddm1YWVFlRCthclIwclk2N0NCWERQdy9qWTR1TUM3dVVNS3ljVWxiTitLYXM1dHU3NkRZMFZZK3JtaXlvZXppTlBrR3FHTU1zWjRHRUVPUy9WZktpTG85aWhRaFRFOVIrcktiNkhWOWU2L3NYSFdDNEdWbFFpQTRpNHJtZ0lJSE00R0NBd1h2Snp5ZzREZ05LTGpmQ0NoNHBNMkJnZ01GcDFvTm40S3pFaXR5QU1GemdlQUp1WFUveU9aZWZuanc0RDl2NXVmN2c2eHhVUSsrUDM4SHNPaVFmUU1XemNwM1QxaDBSSXg3YUsrYnQvTHJvL2Yva1IrZHZaT0NTZ053alJvQWNBWGdtaUNFQVFCWGlaa1E0TXFKRXJ4MkhFRXRBRndCdVBZUkhnQlhuQWJBMVc4RXdEWFM1Z0JjQWJoU3JRQzRBbkQxOGxNQXVMYyt6QS9BUFhnYmdPdVFmUU53SGI1dkFLNTVHL2ZRUjcvSWJ6NXNmM1UxUCtENjlyY0FYRzBEQUs0QVhBTVJqUmx3WlNjRXVQSUNXK0tCdUlaWkN4QlhJSzU5aEFmRUZhY0JjZlViQVhHTnREa1FWeUN1Vkt2aEUxZFJZRmxaQU9RNlljajF5WTM4amp4NDhtNStINEUvK0NpL1l3ZmF0LytkSDFyNS92djgwT085VndFMUQ5azNvT2FzZkk4Q0VINzY3UnZqY1pERDQvczNnZURhQmtCd2dlQUdJaG96Z3N0TkNNRVZPTXFkUUcrQjNnSzk3VEU4b0xjNERlaXQzd2pvYmFUTmdkNEN2YVZhNWZDK2JGbFd5Z0J2eHdMZURtaExEcVIzK0w2ZldkTDc0RHFRM2lIN0J0S2JsZTlSSUwzdC9iK05CK2s5L05mZjRlaGFxZ0ZnNFRpbmdJVnBFWTBaRnVZbkJBdUxMRXNyR3NBd2dHRUF3ejJHQjJBWXB3RVk5aHNCR0k2ME9ZQmhBTU5VcTF5K3YwMWs0TFhlOFNERFBVQVJnTDFEOS8zTXd0NTcrUjFWRExCMytMNEI5bVpmcTN2NWphQzcvOHZQOXh1ZndsdkN0Z0hnWU1EQmdZakdEQWNMazRLREZRbSt5U3hDZ29BSEF3L3VJenpnd1RnTmVMRGZDSGh3cE0yQkJ3TVBwbHJCaThLQWc3MTh3TUdBZzVQNXpoTUh0ejlOQVhYUytnWWNQSFRmZ0lPenJoVmFFUE9iT2Y3N3p4eEhiNHFuQ1RnNGFnQTRHSEJ3Z2hBR2dZUEZDY0hCWlRrcTJJRUZBd3NHRnR4cmVNQ0NjUnF3WUw4UnNPQkltd01MQmhaTXRRSVdEQ3pZeTAreHczLzRhMzZNN09QOEdGbjdTbjVNOU9uWFdaL2IyY1B6aGhOL2grNGJXUER3ZlU4bUN6NzRMT3YvM0EwczBCUUhWZ0M4alJvQXZBVjRteUNFUWNEYjhvVEFXNmtzbCtBcjI4TGtCdmd0OE5zK3dnTitpOU9BMy9xTmdOOUcyaHo0TGZCYnFoWHdXK0MzWGo3d1crQzN5WHpET2I3RDl3MzhkdmkrSjVQZlB2M3VvL3g2OGZYOGV2SGg5YnVBZzIwRHdNR0Fnd01SalJrT2xpWUVCOHVpQ0NmOWhqa1EwR0Nnd1gyRUJ6UVlwd0VOOWhzQkRZNjBPZEJnb01GVUs2REJRSU85L0JSODRWRitweXUwcitSMzhPdmhqUS95STNUdlBnUXFPbVRmUUVXejhqMDRLam9LdlBYZ2l3L3pHNXMvdnBQanZKQmlmQUJ2alJvQWJ3WGVtaUNFUWZCV2VVSjRxeUt3Y0pSdUJMVUFjQVhnMmtkNEFGeHhHZ0JYdnhFQTEwaWJBM0FGNEVxMUF1QUt3TlhMVHdFWTlxL21COEZ5aEwwSDl4OEI5Qnl5YjRDZVdma2VFWTQ1Q29UMDhTOVpUeUtEUXJtZnczR3dqZ0VnVFVDYWdZakdER2txRTRJMFdZWlRBR2dHTWdGb0F0RHNKendBbWpnTmdLYmZDSUJtcE0wQmFBTFFwRm9CMEFTZzZlV24rYmFaL043aWJPOWZ5ZkZ0cmZ5Z1lwNGc5OG0xUE45U0E1QTdiTjhBY2dkZzNFTzN1M2N2eCtOYTNzdnhxeGR2QUwyMURZRGVBcjBOUkRSZTlCYnAvR0hTVzQ2bjBGbHZZNmRRQUd3aWRpdUtGSHpwN3RwWWdhZEJZOStPaldYbEh0Q3RvSlJFWUxlQjVLelpiWkltemh6ZWR1OEZYb0REUUxkNHRDUWp0OWsxVncvb3RwZm1RaU1idUMwMlQ4ZHRDK3M3V2syekdRbGwxQVBHZGFzS0dOZWZPR2lNbTJTcUluY0VGbnVBdU1ReUs0akxzYnhVWnZxbXVJSEpwY01ENlJIcXlnQjFLZmtwUGg3LzRNdjIvdjdoN1VmdDZ3L2FWejVwZjNQejhmMnZzNmN4eVFNcUhONjRkbmoxZlJRWFVBSGI0Qm1tQW9sWGdzRkJnZDVDU0xBT0RSZ0o5QjlCQmtSZzNxalhrY2JBeFR0TWdIWW9ZTURNVWhIK3BNQkcwYWpUdDRwRTgxbkg5WkV2Ynlrc29oM0h5dnE1STJqZVIwdGFhZW4wUExvOFFxSkRTMW1wTXJzYXVMWTNCS1Z6M1BPUnRBM3U2TkdqVVFWRlhKSkc1Z1hHY2JneFFJZElxTm8xcE9aWjc5bVVnelFDYlhVb1RaWUFweHhqbkdiRWJvOVo3ZHNKc0J6enpEY3M4NDJPeEFYYm5qd3p1M3JpQ0VPcHEzZjZvbHppN1pLUFdFSDhIZ2QwOUhkTXgwTVplWVlyK2UvYXdIZHR4TnpsazJhbzJzUmRZbUJ6REQyM1hvaU5WKzNGMmFXMUJVclZmUWludXpHcDNMcTZiYzNtMk43dFRlZklRMDZDZ2ZDK00yQVdzL0hrV0VIcXZ1dGNNZENncFVDanNkZ2o4cjNzRVdPTW45MDlZbHBORkt0b0VtdWllTWt6b1pxb205TmpsRzh5czl5bVd2VkpzcjFLRzAwYkY2OXFWZktIRGNrS3A3YnJhSVAwNG00TmJXM0lCSVlHanJsWDFmeHpaRy95Z1hiR1JiYnlnWlVFOHRab0ovMVFWb0xMT2JxT0xPZSt0UFQ2SVJ1SGpuNUFWUnlPZ09CR1FVRGdCOHB5UTFVUWJFOXY2NCtvZ2tEOUNSUUVLQWhRRUU0Sm9DRENic2RSUWRBK1VwYXRndUJFcVN1QmtKamdnbzZ1SXd1Nkx5Mjlnc2pHb2FNZ1VCV2ZJUVNCSHlnd2lONFZCT3BQb0NCQVFZQ0NjRW9BQlJGMk80WUtRcUc5MXBpdGd1QUYxbDF3NGlVRUcxclJXY3FLem1ZcElUSng2RWdJVk1maFNBaCtKRFFFZnFRRVh3MlJRc2dUSVNKWUVCRWdJa0JFdUNXQWlBaTdIVWNSd1E1Y1JBaGN1WXVBNEVMck9VZFp6N2tzQlVRbURoMEJnZXMzZUFIQmpJQjJjSjdrTUhRRE13R0tnUVBGTUs2S0ljRjd3aUFnUUVEMDVYU3lCQVEzY0FFaHNteXBHNFBnUXlzNlQxblIrU3dsUkNZT0hRbUJhamdjQmpFS0JBSS96dUcrQmpFSmIwR2d6Z1JpWWt6RkJLaUhpQUdvaDM2ZFRwWjY0QWV2SGhTcDYzdVVraEJhelFYS2FpNWtLUjh5Y2VqS0IyVkliMEdNeEh1VStJSENlNVI5S0FnQkZBUW9DRkFRYmdtZ0lNSnV4MUZCQ0FOWEVHVlo2Q0lmeE5CcUxsSldjekZMK1pDSlEwYys0UG85Ry8vQWNKNGsvQU1qWUJ5ckdFUlFES0FZUURHNEpZQmlDTHNkUjhVZ0Rsd3hTT1h1Wno5STVkQWFYcWFzNGVVc1JVTW1EaDNSZ0tvNEhPWXdFbTlONGdjS243em9RMEdVUVVHQWdnQUY0WllBQ2lMc2Rod1ZSSG53aDBlSll0ZDNIa0puT1VtVXM1eWtMQStQeXNhaGUzaVVTRmtDSi9XZEIvdzQ0WjJIbnRVRG5CMEY2Z0hVZzFjQ3FJZXcyM0ZVRDRNL2VsSVIyTzd2UE1paDFWeW1yT1p5bHZJaEU0ZU9mRkNHOWJITmtYam5BVDlRZU9laER3VWhnNElBQlFFS3dpMEJGRVRZN1RncWlDR2NQc2x3U2hmOUVEb0tVcUljQlNsbGVmWmtOZzdkc3lkeEJRY3ZJRWJoclFmM1djSnJEd0hqV05FQUIwNkNhQURSNEpVQW9pSHNkaHhGdytBUG5FendqUmV5VkRxNWNIcDU2ZFRLQWs1a3U0Z0N2QTUzRkFXSnlndXMrUjNEVStSa3hTVUxybHRwZmFzS1JlaVZTekNERUJhaUtKZmtQdDZLY0JxdU4yVWhTTDFDQ1diMHRJVk0vWmVHMDYwb055aEFNRUNNZ0JqeFNwaFVNVUlEMnNuY2pxRVk0UWYvcVEzOGRkbWRwVWpvSkdyWmR4SzE4SHdrYlVQb29sWEloMWs3YXBWTUhMb2YraFRaVXBtVHUrZ1pKYUJBbUpLZ3NFcEtVWk9reVA1NUNhcVRwUFNpYkNSdU1OS0dMZkZzNzU4VzRRS29KVEUwUWI1NHBSZHBZMy83MzJocEcrb3gyMDd2c205Zy9Ob0dRQXRvRzlBMlhnbVRxbTI2T1pVRzhvV2dKSGtBMHNZdWt1YW1zTmcwYXNUWS9vNVJmSTFXVWVST3NTNHNYWU8vWnRreDR5VjhaUm14REljdkxLT0tHV3dXdWhNNWtaT3lrc3FKa3NpSnhLUnhnczh6VCtLRVRlV0VUZWFFUytXRVMrYUVUK1dFVCtaRVNPVkVTT1pFVE9WRVRPYWtuTXBKT1ptVFZJTlJTVGJpSlRtVmsyUWpYa28xNHBWa0kxNzJOWmZvdVdDT004ZlpVbGdtSkhERWNuR2VGRG10Sno1Wlg1WURrNWpnYnplaFZ5Y2RxcVBFVnNmYVVURysxY2UzNEV4UFZkUnR2Qkw5SDFCTEF3UVVBQUFBQ0FCUlRyZGFKUERiK0RvQUFBQTZBQUFBRGdBQUFISmxiSE12WDNKbGJITXVlRzFzczdHdnlNMVJLRXN0S3M3TXo3TlZNdFF6VUZKSXpVdk9UOG5NUzdkVktpMUowN1ZRc3JmajViSUpTczFKTEFHcUtjN0lMQ2pXQjRvQUFGQkxBd1FVQUFBQUNBQlJUcmRhSlBEYitEb0FBQUE2QUFBQUV3QUFBSEpsYkhNdmNHRm5aVEZmY21Wc2N5NTRiV3l6c2EvSXpWRW9TeTBxenN6UHMxVXkxRE5RVWtqTlM4NVB5Y3hMdDFVcUxVblR0VkN5dCtQbHNnbEt6VWtzQWFvcHpzZ3NLTllIaWdBQVVFc0RCQlFBQUFBSUFGRk90MXJuWGNLUXRRTUFBR0lmQUFBSkFBQUFkR2hsYldVdWVHMXM3VmxMYjlOQUVMNGo4UjlXMjNPYk9FNzhrR3lxdGpRQ3FVR2xpWGdjWFh1ZFdIWFdrZVBTbGhNWGZnQVNLaEpjRU9MQWhjS0JHNEovVTByK0JmdXlIY2RPYUVSS0gvS3UxTmpqMmRuWjc1dVpkZGZHNm1IZkI4OVFPUFFDYkVKcHBRb0J3bmJnZUxocnd2M0lYZGJnNnAzYnQ0eE9EL1hSa0Z3QjB2Z2RlR0Qxa1FsSEw5NmV2ZjRFd2YyN0pxeENvWkZxYlFSK0VBclZYOGRmUngrT0lXajNMQ2M0TU9GU1RhcXl4a2RyOHZod1pvS05idHRzdWpYYlJqaHFrR0V1YWJiZGtLR1ExWmlzcnFpT2kySlpYZWlwU05Wam1jejFwRWJEVm1LWnhHWElVZTFHTEZPWlROVjF5WFZqbWNKa21tTlhVNW5HNTBDNkk2bXdjbDdmcy9OejM2dFZXZGVkck8vWjljZ0Zma3BpallxbXlGbmZzL2dvQlZobzQyc2M5OTJvcEx6bDJOd2txN1VqUVNkR0I0QkpKYzZmck9UNEkwd1BVRE1JKzFZRUh1NTc5bDdMR3U2WmNGbWExR1RhVGMvM2hYTG5hRUJtYUFlKzV4U3BwZ0NEUjJKeHRFR1ErazZpT2NjSlgxODZUZEhqTFEranFVOFRqY2ZJNi9ZaU9ybTBvcENXNXoranZtRU5xRzdUdDZMWml0dFdGS0VRTXp5TC9XZXE2NmpyNGJVd0RBNUEyM3RPa0tySENUaDF5Q1oyNWh2QWdDQlFuWWNMTm9EelFaT2JxRGRJVW5OcUZOYXoxSkFRM2tFdWVheXpOdDJKU3V4RklaTXp1VEo0c003bWtwY2kwQXFvejhWZ0dKVVpob3pLV0loZlF2UjNQQnlSeXBtQWpWaWZIK3lGWjBXWkQ1bjZKS0NmNEtVTSt4c1c5bklaOWd0bWlKa3MwMkdPZDZDeXZJUC8vN3FqSjRFdTEyZ3ZBLzBDNjc2U2dPMGcyaSsvN3RkV1pOcktyTWhtaFpvUTFWQnBMN1BpUXJKQ29KMXV0bldWOXN0UGkzS2JXRGhGek9hMVRvaG1nS1BKMDZVSnREaEVrazU3OGV6WFNXL1dlOWtDNXlYSlc0Q3NPTTdqWkJXY3ptSk01T2tKN1p2M1p5ZWZUejkrRXlkNnVTSmxKQ1A0eWVaTnFCTHl2RlhpN3dQK3JVcWs3emNLMG1SOTZ2dU50bHQzdE90Y0phWUhVM0lLTFJSeWtkdEJoMlNMSkgrNGFiNnBFdHg0SEovK1BQbjk0OHZvM2N2UjkxY0V5elhmNjJJVGJpQk1Bb1NnYWUyMm8yREF5ekdMOCtJUEQ0SUU4WTBpZjhEZnMwTExKaFpGV0VqVTJoUG1oYUJxS1Q2V2JscDl6ejh5WWN1encyQVl1QkY0YXQxRFh0N21OakhaRGExQkQ3UUhsQ0ZxbFpyRnpnNU5GMmFjM0RTOWNDaHUrSVJpaFhYMmRBdTVVUkVqUnNzS1Nld1B3WG9RUlVHZnFYTmRjdEdoZ0pCZk1VODlQNXFXRjA3VTFyQXdhRklGUUxLMXl4eGpzZ1FlZXNjWm1rVGlQUC9nVGlHQ3gwczZlZWxhNmRxVmNrM0t1Q1pkSmRldU1HcFh3clh4UjltcUozWW91Z1VKcVpDUU8zRkZ2NWYvQVZCTEF3UVVBQUFBQ0FCUlRyZGFVZ1ZnRVpWQkFBQUFSZ0FBRGdBQUFIUm9kVzFpYm1GcGJDNXFjR1ZucExzSFZCTUozeThjMTRLQUVEb0tRbXlJaU1DeWdpaGk4aWdxQ2d1UklpZ0lXV1dSRWpFcUlCRmlacFVTcVZsRlpCZVVxSWdJaUpGdXdRUUlaWlZGcEV0UTBsYVJFcGxSQ2JOa012bUdmWi92dnZjNzMzUFB1ZWRlUEVFbW1mWnZ2ektUVWI5VmkzRjZudnNQN3NjdFdyUUk5eFAyRDZjZXhia3ZMUDFmL1N6czVQOTJINHZVelRqOTViZ1kzSTNGaTliaHZ0TmZ0Rmgva2JvTlI4RGhGaTM5cnhWdy8vNVo5TjNpSlV1WGFTelgxTkxHVnFqWHczMjNhUEhpNzVZc1hycDB5UkxzMDR2WTU3Z2wra3NOMWpydVhtYm9lMXhqM1Ztakh5NWR2Yk44L1o3cUZtTy9YbkREMWhQbkxtdHFtWml1WEdWbXRkRjZrODFtSitkdEx0dDN1THJ2M2JmZjQ4QkJULytBdzRGQlI0NEdoLzhjY1RJeUtqb21MajdoZkNMOVFsSkthbG82NjBwRzVyVzg2L2szQ243N3ZmQnV5YjNTKzJVUHlpdHFhdXZxR3hxZlBIM1dLbWhyNytqODQrV3J2djZCd2FIaHR5TkNpVlQyMTRlUDQ1OG1KcUV2WDcvTkt1Ymd2K2NYNGxxRVcvdy9RditQY2VsamNYMjNaTW5pSlJvTGNTMzZMbkZoQmYwbFM5YzZMalBZN2F0eC9Lemh1aDh1TFRmYWMvVk9kWXZtK3ExK29QR0pjNzFhSmh1Y0pGYlFRbWovUlBhL0Y5amwvNlBJL2tkZy94MlhFTGRpOFNLc2VJdjFjU1FjaW02Nm00bjc3eGR2T2VRaWI1ZGU0VzFCWW1CZmtLV3dVRldwY2RFbThDSVpXNWZoQkYrVjlhVE9xM0hUdmhMMmtpTjBOYTZObzhFelFjNm50TTZmb3RTNXlObWdRMmR3ZlFjSG5KSTVDTjU3K1E3R3V1bU5yVFlWdHMwZlRxOS9RSWtPdmhmNEN5RzVsNElEQkQ4emV5bmZNa1NqYXB3YXArdUNHSFNwY2ZlUGVpRGJQT1RHYXR5Qld5cStHZ2ZLZ0pZdC9QbUk2NHZtVk1hZ3huLzhMUCtieC9RSXBOeWp1czgwUE1vSWVzT3drTEZabVdQYllRSFkzMFpjREY4bHBPUjFvQ3NnTmE0WnlDYTZ3WWFRUytzOHdzY3p3aUh0NXNaaE05TTJTanBxMHg4N1MxbE9GN1VUVnc5dGlhMUtDRjBmL0tLNktkMXYwZWR2dnZ0d1J2K0xsekg4dDVqL2l5R3pWNDB6SW9rZmpDMXZoQ2VVZTVnOWlXWjR4RmhEYk4yMjNlMnMwaG41VnpVY0o2dmFRMXVpeHJVNEF1TEN3bnRodXNQT29XUUIwN1kvZ2N2aVdWOXNDSE1HYysrVWtNT2wzbzVBN2VmM3NjSjl3RnRYZUgyYjZQRk1waFZjQzFWSythMkUwU3hGbzZxb1NLYkc1YnJ0Z0J5a0hyK2docDhJMVI0WmlENkF2YW1EV01JaDRFYThVWFFOK2taVTNkbEp0b2gyTVdNSnVDa1VmUHg3RDg4NjZCbDhSaFQxZGJMQnpKNXpzV0x5MnZ0Syt4aC9aWUN0QkFyZ2ZCbHVEU3JMRUx3ZTlSb1pMdlZoMVBnWWZ2aHdNMEpqVS9XVTFtTkFKOFlabkRVNGY2NGtvOFRWK0U1Q3BHWFNZV3ZMcVBydG9rS0Q3R3ZYSkFCMVpxUk1saWFhL2hzU0JNRCtVSmRDQ2pkQ01Vb0p0eVBXdkpXMEFqVkczeEJ3L0pOOEk3cFVqWk9hbEZiR0ZDOEJ4OU40bThNWTVuME1BaGgrRkhZQkhxM2ttU1BCZlE5UE1XaW1yTG9jRWhtdXJrQk9OZmFmK3Jheko0KzRCdTBSTmN4bEVYOWcyRFVWQ1FpTkxpeEVBekxzRk5WaXhiT2lsMGcwRU9QRkVrVVJGWXlUY0p1cnZ1dHA2Mk40UUltdFpDTms5UnVuS3ZjMmdoRnhUZFg0SmF5VEtZc1p1cERHRllLVWUwbFdEMW1VWlVia0hXb0NpYmZtSEJCSC9rSjdIVHp4VDN1OXc2cUY5VmR3d2xlTlpvZFVVbjFaT3psVDFEQnppZUd1eGkzMVV6Vk9mMk9QY0JVY2tOTkMvdTVkbEVpYkwvN3QvSHh1bFNRMFdlR2d1a3FLNnVwMmI4K2pBQzJ1enViVUdUMFBHWTA5NXRnbmYxU1h2RXZEaDZ3MXdWdFZYZUJaRkZRNzZOeDlNbXIzY2NqSVVmODBUWnV5c1UweU1WQmI1bk9mbk5VaDlUK1htUlBERndiVWJqbXZzVFUvcVQ0bVFDQ05wR2k3YmZ6NURqdXp6ZUdoSDlmVFd6RGxGT2RwUExsYitUVTNNcjM1ZUw4bjQxczVFRW0yYXpseGJqSSt1ci9FcDJwNWIxdGYrMDhoTGZ5bmJuaWwxVHU2aHBTZHhsc2Z6YW5Ya0VjOGpHS3VIbURhVHdYeE5SaWhrSXVnZURQc0s5T0psSmxVYm15c0VORXIrb05CbmVIY2UvVmdZTm1XUE1ZV2NDeEYxcTNSU3NESFd0UmQxQkM4K1hSS1NMMHdqQmlTVWU5aHFZdUtvOFloeGxscVhGaVI4bWRmTlc0RlRia1A2RHZDcDJGdnU1QkFMd2YweHEyTCtzcHRqRVZ2K0NkcHFVTVVMU2ZDU2xnbU5lUG1FcjlIdkNBOG03amhvSGdjNG1jakFDU1RZWXM3R2Q3UWZyNnBRS1RCMkFYYTVYUThoMHlsSHBrSnRoZHRXeTJYZzQwc3AyVHpvbERiQTcybkhwNlNYQW53Uzl2c2RLS0tqTjlmYkhsdHpEUGZxc3ZUNE1HTVgxbHRXbm5yWWFzZCs2L2I5R1hudThiTFRCMlNxcEplZjc2L3NRNHlMazJNRG54UTREWkExR0o4ZHV2TDJkNnFlenBoOVlYeEhWN3ZQOTNOL09uL00rdWdoOXdXSWl0dUV1ckdwNzhxZjBDN21jNHdIdXhRU3RuTmdMQkUxcGpGU0lZNnhZbHRCUFpRZFRDemg2TUgvT3pBbXZkSWRkc3BWdU1XTFdCRTdWNWhST2VWKzZxeUJKMUlQOGkrVFBvK2FlY0JaRzFrcVJCT0tEcFM1UDk0SHBBTmQxQ1dvNjg1aTRsYjBUZUEzdnFoalNDaG1aT3F4dWt6ZjRDRkJQelIzZVhVTDdDSGhKWHF6RGFuWDl1Rkp6OXQ2cGR6WnpPY1luVm40N3RzYy9aMGFGZjJMekVZQy9GWS95T25nTGdGZnFFTXB2SWJXTTBPd2g5NlVNMFFKYTFUekVrRGFqWGtpYUIvbTJ0b1R6c0IzbWhHci9qYVRpSHdiSmx0WWE3ZytUc2xSOXF4SGpjdE92QUVSSXZ1TWJ1WnJvMlE4NkRpYVZuTXRpU3N3N2ZIdjdBOTJzQWJjbkRTMDAxUlZFTTB4TmhGUVZIZElFWFRoQlRVTEVXQmd6cVJyZnhwTlE3S2s1VWhheW5nNXhtaHJZQUUvZ2EwM29NVHBDU0NHdGRxcDhacEVwQmREbTBFa0kwdDdsYmpscXR4Q3JKQ3BOQnRWT1VyK0kxcTNNOHhsRWpsNnJFRmZ0QWFSN1dLMURpUHEwb2NJSzFUNDZLNGFKRXhrODQ0bzNyQm9HTG51a21GdFoyNGhGRExtYzVUNDVZZ3Fsb2tUa2FEc1ZHbDhtSHJtVnhuNzBRTVM4bVhFRnVRcTNpZ3hxWDVWOUpOMjBSNEpQS2l0R2VVN1RrNGU1SFVQTS9QUlZ6T1NoM01FTWMzNkRxNjdhSCtSeCtMV3BMbXNrN0gycCtTemFkMEF1QmhaVSthR3JjS1hjeDh6ZEhEam5pTDN3aWtNVjNSQVE1WUIwaHU4Y3plVFhGQThzVXdET1lhRVJ1QzFsRjRTanF1U014MGMxWXlwZ0E4c2g0TDB5RmxWdHVPK1JVMWljeEM4Q3ErVHVzRXVrS05TeTBJeWJ4b3Z3YjdLNFdKNWVieWZTUUV6bEllZ1JmL2sxQVFHNkVmMURqNUlrblBKVUFvK2llaGg3R05aS2dCZmlSY0VhMHFWZU1rTmtvTkxLSGUyTnVSMHh5d2x3Q21BU2N1MXJZUm9yQjNTS2dCU1U0SEpHdlFsbDY4TUtTZER3YUlSa1NTWVpZYmdESEhiaVdPTHNCMkpWeXM4SUZOVlZnS2RUK3I3amFSRkdRNEJpL2tpRVhUV1B0cWtqR3Fsa3draVlRa2lRYVdRcXhDbWx5RjlWc0p0dnNpVkYrTmd6MUk5UWhKVmFsNmNmOXZVb29hRjhQSjVkUVl6eUJHZ09JbWpQSHZra0ZWUFdJRGhuUUNaaVJKVlQzQjVBZzhnMnAyUzZOUkM4UUU5bFl1UjE4QkdtN0pEK21qQXQ1cUZUK0JaQkE2WmJheFhMa04yUVA1WWVldXlKTjFld1dBMmVqcTJIVTdaNHdtZzVqRy9VbDRZWkhpVjdoVGVSUnhlZ3JTcGtlVU9IUklqVE5wMmdueU1iV2o3OXpUbmtQcUFCNERLWXhGMGhHUytCYUc3SDdjZEtGSXJoa3QyZVVpQmVUVllsb205VXdDYWFSTW1waUNhSTF0Z2FrU0w3SUJuS3VqT3lrZFB3RG1QdUxaL0xKNENvQ0RTRmpPNXQzWWJ4ZXJjY1psR0xSOWUxdlpURHJKTWNHSXdoK0lZclBDMW1OQklzNGEwNHZFQzhuQXVoUXY3QlJURkdSazUzTkZKcVFoeE5KWGdLVUZ5T2JVZWlCV0pBd1hXYVdmT0pILzFOSFlHdG5JZjhzSnh6TEpnUStRSkt2UllVaERFYVJRbE41UjQvQ1VKalV1L1JyMmNzVzJPWSsreDZJWTRJTWwyQTRYQ3UrbHhwMEdXbmFwY2ZXQTVGOUE2d1ZzWGhwUkV4WmlUUUJGSkxDY1ZJdXRjd0pvdDhHYXJ3elpRb0tQaUtMVnVBdytzcFlEWm1NSzdndVBBaGJJcDJRVWVLUEdkQnFVTEMyUWwvM1hFS0hHeUZxd1UwNVNoakdvRUszZGJ1ZkNFTFdSOERDbGxkK0FsODlCTEdsQmk0cDBDSndSY0VmWjdTU0RlcnllRThtU1I2QnZiVlB3ek1HTno4dWlpcjkvTWhqcUhES2pFWDJOenZzWC9wNmJoMVFFYjZheEZoS1JBbUNKV0VoWW9ocW5UVk1BcWxLZUs5QksvYS8ydzJTbkJFT0s5RVJzRHF6cGkxRjlHdFpna29rNElBYkRpK01MWGF1cVVqVml6WVl0a3JEUVNHOUpOYzU4K0NCdlJLTENOdVBVSkNKR2VSSktEaW1LWWtGUFZyeFZYWEZ3Qm9UK3NtVlpFTGN6Y0w0SE1VeVVkWGZjdWdkWDdvYVhnaVJGWEcwL1lxM0R4c0RNNTJrMWlCUnJ3b3ZGY3IrUHcwZWFodXROb2NCU0tmVlQvWkg0ckc0SDk5NG5lQk5HbUtyS1dUVHFMamFWcjhJcXVBUTdGUmxJYnVXUHBDaWV3elpTQy90eEtSc3gxSEU3ZkVIS1pZdU0rU2NjTE9nN0QvVStQSUhOZGxiM3ZXTjB3THVQZEpKdkVRSVhUaXFQOWRlYjcvSUlCRys2aHVVL0hLVlFUUXZ4WlRBQjFjckJ0MWN0UkFzczVSL25qSktrTTdsTlZoSlYwRkc0VWN6UmlRR3E4ZWtKd09YNTNLdktBMmkvR2xkenF5Y1ZvVllnL3FvNjFKSytzNDI1Sms4Nk4zMFJHaVpmSHBkb1pCS3Q0Y04xWk4zb3BMK0tOMllPdHhXdUc4T2RJOVFrWmdIaWNuNjl4blMxMGdudFcrZ3J3bU1OVENkSjdwS3dzRklBQzVKRUMrdTVSR1p2Mk1aL2NNUkVKT0RxWXNKL29SNEhGZ0NCaVJVcE5lVWZBRGhBcWdFYTFMakg4V1E1cGVZaVg3bmVXK254VnVLMjQ1K0tYeUg5dS9NWENvNDFvRlllVnZCQzVuOFgvQkZKc2dZcjNKVi80OTYvNjMxR2pZc0FXckZqck9EL1Y3M0xnUVcyME96RXl1MUVodmN6UjZUNElsUURIZU01WTZtbG9oaDFnVDdBU0k4Q081SExUT1lJdWd4cVJOWmkyYkZHRE9lYTUrK25TV2x2clRzdGplRnlaUURRV3Q3SDBKWndXT2dLSHNpUmQxWk16dS9ueUhJb3pjVWJub0F6T1V6cktFQVhNUzZiR1BxMVcrYWQzQnJrY243b1hESXJGWFZnRGhXYXl1OUFjNHBzYkRBdkI2S2pYK2pXMHJMcEZ1VTZoaEdvS0lpRlBGRE5kSFJ6TFJUVVRGaFFqYmxONFErbzJ6QUViOWtuNmJORFNPWFJoTHF5UzdISTFvVHdSekd1T1I5TDdzRTFGdjZldlZVUDQ1Tzc2WXR2cXg0eVFqQmE4MVpoZUJIQkZvWW9zUC9UYjZ0K2NUdUw1V0ZHU1VKK2hpZXdsZy82QjFuQUhtUWpBU3duV3REWm5WandXVUFyaGoxNEwwaGpnVzdBWDRGV2tpb1BTMXdLTmxBUkY3bHlOVzdFckdBRTdYVEJWRzdyMHdXcVVlTjYvMkkyRStBcWt0QVdNMkh0bE9XWU5Xc1FaWkRFSmNCanJ2d2ltS0xZcE1wY21MdmNjbWhZOGE5Qm5za25nb0hjV2ZTMlM5SXBtRmxCbjFGMHF0TGRGa05ka3VJMG1UYVF6YStmRTNBeTlJR2ZHQzZxTXRSZ3luTFhBT0lJenJTN0VuOVBLSjhVa2xrSmVLUEpKQ3Q1aFdxUmpBOXZWbzIzcW5FWUVpM2lSNUt2QUtDUGFKVGZ5cmNBWXNod01BbDhMZEk1bmRBRFcvTzRBQlNDR3JIVHRpQUpVSnh5Wjd1bG1ZcVh3R2N0TkY2cWFjdDgyZzArQm56YVc5dXhYaENsUytMVnVHVkFxMWRWTzdGQWJ4blF3djhIcFpsMnlENHN0WXYrVFhrQXVncFEvQUtPTi9QbE5EZ3hVVzVjZ1dVRXk3RG1mMC9EZFZVS2FsbXdBREZiTVRLTVlzTjcrTlZFck9QcS9tbEpUWUtpaVlSbCtLZFBMTG5kUDAwK1BRTk9DWXBKLzY3VzhZVjl5UmNwclJuYTZNdC9UeEZCYVkxTmdKd00waFFMeEZ5RzFRUDg5b0ltSjRBWVpiWmlGSnM2ckRTY3hycSsxZnNmVFlTczV3aFJBanFJanZVek9DMFl4cE03eVNOYWM2Z1dTZW5Ed09id2Nnd3FSSTFnT3hrL2h3QU9DZGxaV3hnWW1pNzVDRGxoVTRWcU16YXFVb0VJVWtyeHJpRzNXSWxJbHlsNnhzbXduODB4REZBVk1kZlN5OTFJb1BJZzlMRzBncjRmME4xMjFXSU9rOWQ4cllrWEduSnY1UUZHdU9vaGFuWU1kbEdjVXYwQ1VJR3NNQXVZb2t4R2xoZU9TenM0TWd4eFczZzQ2QlFIOU1HRzN5WklFRXRUcE5hQnhVVVFTZkVXZEdsM2Z1TEttZTZIZHJhZ1Mya21ER2V3dEN5RDRiR01sWEEyN2g3ZEk0aGkxTHhvbG8vWWNyQzBxU3c5cHJHcVpQYXI3dkxuVHgxK3kyd0JUSGxPak5Pdy9pTzRVelpXQmZLRDRUUUpwandVemZEYXVITEdXdmlDbEo5dXFUUGd4QjFoS3lyZ2RxWFRST0ZmbGdZUXA1MmRZL1krL1k3MExjK0FsTTJWMzROZTM0a3RmU20xZW1QWExmdzBmblNRK1JOV0IrNFlJRGdJQ0N3QXdYUGdOSGJxTVJRWTh5dmdRc0V4UG0wa2lZdlZPQ0VmdkUyU3VHRkNCNXRFYlhmVWtBM1RPSEFBWndSYnFab2t2WTRWeWg4MUlTQmJhSmdlYlJPaGVqM3dma0I2SVl5bTNJTDJFVlppOHJVbi9jYVlqdXFlR3ZjVFFTaVNPTENZbTVpWW1MWDQyQUJYUDZEM0tQQlF3Uzl1VnRhSWtUdXFkUml5RGxFVnk5Mk8za2UrVnpXNHhVSGVqNWFWS2IwWWppQ1FXOVFLNkRDQ29pVmMvWjVIb1NIdkpsSDlQdlAycmI4d1IzMzNHUzBDTWVPYmhmcEdZR0N4QlhNWU9GVU5hZllXYzMyUUw2aVVrSnBqU1lvcDFSM21WdGhkWXZtOGpFRWZSdkhJT3BEVXpzODlyOGFaeG5kSHRqSzM5TldOekhwN3RWSldPS0E2UjVHZmg1ekpHakMvSlhoZE5IRWpxOTExcGxta0VUSkZ0SVFlYWt0RTVqQkxUbHhUazRXQjBlVnE0TlVXdnJpVW8vaUowT0NCMW5MYllsNkJkcnpxQk94RTlzTEtCNklKUUUrMHQyOGhDeW1GMXVrSjd3SEZEK0I0T3RHaTVjSUZXWTlKekpoZEw5RVNIVE81YXAzRnRLYjhVZGFheE1ZQUlMTDdJaUN4QUdNbGZVMkhKWGJ1ZmdORkhZVkErcUJUOFU2SEd0OWJYNE8wNXVNT1VWbGJ5M3dGTjk1bVNSOGtIK01CZ2RkTzMvamhidnZYRDJ3TG41aUczMVpUejEvM2YwVTdXTjhWVkhUbFhGVHJaSFJ2bm1EZ3V1UGp3LzVueTlOVHdkZmJQeDJQSkhUUzRJMURlWmlvRGxNVjhNWGlLbk5wbWFCbk9YSUVCc294bURnUGlPK2VaMXJCWjZIRlV2c2NzS2laNkZETENZRlgvQnFGN29UVHBPWktIWE5Cc1ZZaExPUm5XZkhRQVMvVmQ3dmNEN0lGWVZ1S1VRZnRTYlJLZVpnQ3gySHEvSElUME1LZEwwdjVsa1BDeFBVQXp4eG84YUVoZHJlanpSU1hwTGRzM2NFUDQ5TTI0SkJzYjU5VGp5SHNIemlNMkVsM2tiejdOOVRYMUF3M09UK2FDbDVXSGJza09EMm5Nc1kxb2IzK3J6R000SmJJbnc2ZUlrV1E0TzB1QVcrYTFrTWFuYytHTU91elZJUWRMbzM2akp6Q00yYVlnNmJ5cFJDZU1sRG5ZTUJZTkRoOWltRUQwcVRuUysvQzFwMkZCY0tIZDM2YmNHMm92L3R1SDlXNDQ4NWRxcXZIbFMxMUx6eUh4NEJUeHhra2NRMEZQUFZrMEQ1QitmNUh1aTJxZGMzWnZNZjRVekFwRGZGUFpKQXdRR09kK0R6ZXhsc0Z5a3RaTEdRbnQrZnNSNitIbjRJdGNvclo5MkljNHNvbWJ0eFFCSUo3c25UN2I4UlVSUkttTFNqUC95eEZxNCtXYVN2amIvNWMyRllIVmxFMHpjTWRjL0xyTHB3ZisvTDZ2SS8zRjdjc2FWeTByKy80blBGU2g0ZGZ5Vk0rcElDV2NocXpUeTVlcjF3THRIVFcwS2xpRFFFL3hYSUxYOFVCb3ArcmNhdGhRU3VuanBYQzIwcC9ydmpseHJCaUs5U1RWa2ZKSXU2Q1F5V3hRZjVOcXFMN1A0TU5aUklMUWpOekEvdkhJYmM5cU5sUWsyOXltZnVEZDVOa0szYnEyR3BRVVhzSGZaa29uSm51eC9SNmJxTXJCVEVob1ZvZFkrYVE2SW9hRjIyeFhwejdRcmx6Q2lQYXBYYXFtdGtuUEd1RUJPcHlMNFJiWXpScmFQKzdSTzdUNHc5cXNEN2pNd3hiOU9IcTQvVUR5SzVLZXNGQi9pUW1icWZZK3Z4cFBMYnQzT05CaGpPVTBqcHZlVlhweGhTYUZLOWlTeDJtVldDWnVDZkZ6VmUzVk9uRThJR0lsVEpPNnBnam5IZzI0UkVqQWZ4WS93Qys5SzFvNW9wSUw3ZEFlckpBY0dPYnl6TnJSZXZVMkNZb2pOdzhneGxMem43VmIvZGZ3QWVsQkl3eWM0R1dFRUQ4YUY1VmtGa0hqQlJKckR2dHpDWDVxa2JFcUV2eG9oRjlCM0hiS0JsbTlXVVovRWl1YmxoMG8ydlJXM2hHc3BTTldNOHhuZnVRZFNlSGdscVRISzRnK3RDU082ZDlUSlBhL2RuZmVkNHM5TTJMTjluN2FlRHMvY0lXejlONkR5UTNWS0VScDMxVzJmMW8wQ3F1NkxWMStIdlRpYkd2TXJQNHdhZDVQaGZhM1hZWi8xa21sMnlZNk9YdEZENE1DUDNxRVNLVTNrU21wQjNGemdDOFk3MDA4RHJEeFRSN1AyWXVsa25vWFdTaUhxZDlLMnlHTjlZV2pYYjVOUkROaXpxRzJvN0JSTHN6WHFyZnJUTmovK0FJSnVLRmRYc1BSdDNuWVY3cE1uK0NSK2dEeElPVTdCdE1JOWhjUWg2cEZPU0llMFlhbFB2aFZXSlNqaGxlamhjRHJFQXpycndUcEFTd1BNRElEcHAyNkJpZDFobG0rTlNVRlFoK1FGTTJtTzNMWlQ4WStmU01lYXMwSkxwNjRqeXdEd25MK1loSjNWOTVtL2FaWUJ5c0dZQVpyWlpHbm5NdWFRVisrUWpqWDhUMWlhcm5zODdlR3FqZUx2SVJVRkVrbzhuVDE1TXhBdkE0TlB4dHA0UEJ4UktsMmN5Ui9qVXZyaW53dXRpSjl0TER5V0FpWWlhQitnVkpsRithM0VFQnVkOXRyWEpyZTZTWVlvb1l3ZUZLVjFnZ1VIQ1ZzUXk5UXFGbzRXb0x1bUlMU2F0SlUvcFUvbGZtMTdiZ3hGOU94UU1yeG1MbVRBdDV2Mk1PV3pka1V2djJSSThPZGR3MHFWNXdJL0JERXRIbStXa3R5OEhrVjZJaitVQWxmMjZUaEZuUHBndjA4citVSmRlcmVOZnFCOEt0Qkxubm1nYmV1OWpzS2ZRVnVHbzl5NktMSGpadEMzdk1yK01idWUyUVRIRmdHNGRwdnRSY05GTFdndHBCZG1YTm9tenFiWFRBaFZLWGUxVUNFSkNOL2ROdmhWVGVramY4azE1ZFhhRngwc2lVcHFneDY3NjhkdDZPTitzR0ZoVEdWQnhzaFpETGZxK2phTWNrQlVtQjVxcXRIb08zc1NTOEdvR3p4STBwL0tpcVJVeExaQzl2Q05WazdJRzdTdEdlNGlVdysxNDBCUXdqdzl2akFnWVl1MlFPMllXVHZFdGk4b3F1NkVqbjE0M2xjTm9HY0hib1Z1elpVbXJ2eTNzeHBsZEVUL2g2VFRhUkMraThsNGlqM3dkU2k5Y096cmk1Z0Z1bHp2V3NqcFhBU1ZwcThTWXdNWDNOSUpmcjd3dStybGI2VVFzYkVYc2duV2Y3ckZCMG9LQTFEQWVhM0lvV2R5Y2VHR3c2UGJhOUVRcEZuMHN1ZWtqS3BOYlRzM2VGY080VXFyMzBOb1ZCaEZ6YWQrcEV0aElkK3hQd09OaFd6Qkd3aFZzN3d0YjB6NURFbUZNK2M4OFVvcFBGM0E1TkdYeFUxbVB3VnVnbWZKUldodnlyWWFqSituakZFZUZVa2lpdEtUVDh2cGZrSWlWcjFVb3ZWc0NHL3V6SGpJT3IwTTg1ZTB2czEwak51WlZEcFc2R2pKcWhvbGJYN1d5WjdIaDJ1OVR4dDV2a01PT09IZE1mYko1MFRsMVlVUkhnODlCSzl4aDdmZGJaeW9NWHo0Vzl2cmttM3lPNEtzYVBqTDg4ejhQakx3c09LZGp3bHYyYzJIdklxb1dMUnQ4cVNab0UzTkVKRGhpQ2g2MjJjYWhpZCtrZlNCTERPRFpDUXNrWWVrTS9BRS9heW4wY3pBZzY3V1pSbmUxWEo0TlRtZXVWcG9wV1NtaVYrRW5lckt4WnBOdEVLR08rSjVpakczYUQrMmNFek8rSG1YcDB2Q2VRZXc2NVVFREpram8zM2lyYnpZWFBPNHowTXNLVEk4QXZYWUx6dk5Wd2NuUTR0SlpoVlRZNXRtTmdpOXUrMGhoM3ovNTRQRDZtbUlSZ28zVDV6K2lYOXhpYnNEK1dSaCs4dTA5UzM4OFhONHBBTDl1MWtrOE1xMUo0bWQzeVVYcWk5S2JkUFE5eHFJRWFkN2kzYWVXenVMVjFsa1o5Q2Q1ZTN1QmNuaW92L0VIWWFQQytPSWNKYXdGaDBWUURDZlRuQ09Pa1czaG1VQTZiVmQ4ek1pUFJZTVVpM3VYTVY0VEZUZXZGNzJuKy9iUzByaFlKWjFSRE1Od3BFN1YzZFptZlZHNnJCaXVsSmpmSDlFRG43cWM4c1AzZGJ1bGxXcVNGQzNHTno4SHlIdk0yQXdYYVYwVU9kNWorVWVHdnhrVlZ1VDVSUUFHcSszaGgzRUJsNklrSUQ4SmhpYTNNeXNGYTAzVEZOY2ZyaGpmUFBGMTlXTmZ6a04rMTdpOEpwUGQrMmQrZm5hOHpnanpkSHBjZWxBeUF2a2VlMFE5d01pamdqMlJXR0I0dXdzajdIZStOR3czTHJLeURGUXVsb0pyKzVjZm9KNGRsZi9KcksrRFRiNEFXWFpMNDJ2eEp2dXhsMDRWWUdXRnBhQXhYSXRLS1lhN3gzaXI1Sy9pNlFxU2ZNS3F5YmczK281ZEJLcDhjc3dkRlFnNTRTSTM3MjRlUG1GZXFjUmZPcVhGRGJxQTM4eXl6bGJkNG1Ma09HeGVIdTVqTVlUR2NaUVNqbUVOb0x3QWVzSXV3WTVncU56RjBWZFcwK0UveEFMd09RQXlJWDJSSEJsRlRCcFBYejFoN20zNnViOGsxdXlCcE1ldUNSaTVxb2YyYnMwanJEL3RyUHdFZWdQaU9HdmZsRmdDN0JLRmZQcWh4RHkrSUMyV0M1NUt6UHQwaGJoMTdYcjk4TldLdDAxTzhtV1Bub2lIZlZaZ2ZITmZ4dEwvYzdFbkZrKzBSOENsQ0tQWGk2Y3MxMS9uVloyaENXcFNiN0VyQW1jLytML1pOZjFnMXJJai82L0hWK2VHNlVzL3RGVThtODB0VkZVMDd3T0JPaFQzVzNPbE5JV0MvSkxibk11T3N6R0drVWZHQWtzM2IvbFJWNGdUa3NLSEk5akFEVlI3VGloN2tOY3hwRmxMYWU2NThaU3ltNGFNTDQrZ25oaVdmeXlVOTZaaGlmZHZndXFOQTRMaXRXTWpNU2dGbk9wbUx3UEhML0o5N05PQmhTWG9LdEU3WktRSkRDTEROTzZMK2kyRTFqa3BieXV6bWcxV01mUklSYkRNdUx5bVA1dXNqTzhBRnJhK0hySDNFSEdCdTZhM2ZVZGU5VFNEbXA3anRsTzBLVk80ZmNuTlBpS011cmMxWjM5WXBYeXZKQ2ZsUmxRMklwVnk5bUFYYjdxYVZBSXg4VlRUMng5UDBSTXcvQ0hoU3BBMXh3NmZ6aEpxWjl0RFRCTk8zU0FpWXlHWlF1Y3pCZVg4Sy9iN1Nzd0V1a1lYdWxLQ1Y5MS9lN3lrRldnMTFWSytycFFTOW5aSU44Nm9tVW5WVDRja2NLT1ZJN3lpcWJZeHhDSkRTbGdQS0ZQOENTWElyc2NxeWJ3clZJaWhQaDBSakRET1RXV3pWV05CT3FxR2xWamtmcmZxcEJ1YUQ4dUhncDRPMGRiMzFUenBUT3hxVGp4c3hMZlV3WDFBd3R0cnJ4aXRiL05JcmtwZWJPbDQ1YU05dTMzQm5TNDNUWnZIRnpCdnVxKzJDVnk0OThDaVBiYnh2dEdEazdJZnRqZEhLaU9tNHQvdjlzbFYvZWd4RmNPM0Q1ZEd5Y0Y4Z3R1T2hyU3o2UlZ3bll1SGtvOW1KNkMyKzNVRkdUdm5mZnJuWSt0Mmx5WDM3enBZd1NPRE10Q2J0TG1NbmJCY0JHdnIwcTNIaUdzTGpkMGs5bDdid283dEpHRUY2WEluRWdLTU4vYU1nTVd3ckgyYVZ3YkxPTW9IcmNHNmRNbWRyZS9CY0sxWHUwekVuU2ErdG9OQkQ2NFliNmhxR25DOGNYRGdtMlExb3dXMXQzZ0JoaVRHYVhuYVEyR3lRSEdpVnhtZm5vWnFvczhPVlFwZnNwbDJWY0FtcWJhTmNUaC8xZnRPVW9MU0FiUlViaHAxZUxPNFFnVUhrdDEzdFNSZTV5R2IrWXJpL3M0Rm5XLzgxSWJuY1h6cVhVVDhIcDBCYUYwN1RtR3RHTzZWVHU0S2pwL0NQWEF3S0E0OHUyeGJXTjNTMlFER3VzOTlweDBSOTRLQnNjLzR0czFkSE5yT1hWYngrKytlMnBZMWhvZ0NCN1RiTVpKNDVQZlFzTzlDckxmTndySzl5NVpOWGgrNVYrSkcvOTN4ZXR2dWh6ckZ1ci9sVmR6TTMvd0l2UnJVd2RiQ3BCa3ZDRFdEa0YrWUlZZjQxWDcveU51aVFTZFFMUTBVa2l5WWJDUzJGcElOeGNYYVNkYk1hbDU3RWF1ZXdIWkY5OE5vSFNCaWttMVkrNlU5SUYrbmVoNk1sUGNad2xteWNoUktpYjFUREJVZlI5L0R2MkhBVWF6NGZIc0lNckMySlFDNm5QaHRuL1kxWllsdFQ1RzRYcW5WVWpUdTVTUGt6TU9XSzdIL0lTUzhtd0RsNHhLaEhVUUFkL3ZpN2xNNHppU0hWRHJmSU5mWVAwaGE4WGxxeE5sZy9uTzJVc3ovVzNhL3hEZW1VenM1T2YwWWsvUEtpU1ZIVlBsVTFPTjVPMFkwbHJxWTdYaHNpTGFWWEkvdnV3Y1BleGRFaXBidWR0L0JtYVpIeTZNNU4renpTNDBaNi9XN0dobkdJbTQxcy9PZWYrMVJGOXdta1Qydm0zLzd4TXJCL2FjN1pZLzFrMjc4eWE2OC9yVVh1M2dwYTZUWG5yNkJmR0tvaVVhdGM0OGREOEtjaXRteWxaRkFlOTdEY0RLV2l0d1dvN2s1d3BvMlRUalNGWDRKekdMWmZIZ0ZhZmp3QjhRWEFhaVFwVHhFR09tUzQyUmgzdG1qbjBPbmppc3ZwaWxZZ2RVeXJ6K21QMHdraVV6cHY3T2puTFl5ZHBaTUhhZmNudjNwYjVpZC9jNUdIUmh5L0Q3UlFTT0szdTNaNjlkMSs4NjJiSk9sQmpENTMrZlRhTlVWZmdOYU5lanl1VTZYeHpIZEhsb1lnZXdjaW53NjRKUy9qMEZhZnYwcnZtLzhvL2RydTJQcnN3NTlmZWhoZnRua2dCcWJOWVk3d0hUQU8xUjdHclB0Y0ZzTkNUREtEYTFIdFJxeC9yZnJjbkdWa0FtSmZqWUVWUVh1eWx0OXlzbkhZbVoyV3hNbGdyTDFQZis4a1RmL1l2MytBc2E5c1l1YUJWV243akZCZTlhSDYyVFFRYTZjUkFISVJrMlJVNXc3SWUxbys0VHBXTCtGcllzUVE0R1JCT2ZxRzRSd3Jmb0VQR25RQzN1WkpQbk1leENRNXBEeWNxZmNpYVU2NHpKMy9Ham94WmxZL1VHOGVxL1g2U1B3VGgwZlNlcThNTGRQczJxQU40c3JPTlFyeWV5OERrSnV4NnhtemErd0JTQWtSakU3eDVBUzVocW9na2JLOU9tVHNBalZ6WEdHN1U4SDJtQVVlQXBWb2kwTjBGYWxLRmFUZlBldFZ3ZmRqSzlKZTVCNjl5QkVHdFdCS0VuRldZZzY1QXpQTXFDN2RYVUxMYkRvTW1pc2VEREkzVVpNMDVDRVBHQXpJb1oxZ3lINHI2dUNQV0xyQ0dXQm1xTDlmMzhMbFlmMFlKcjVJTUJlTUY5emFMamdyeGJNYWkxZEF1bVZMc3l0cGQ2TlVwR2JTZ29ycDVaL1VNZTBBYW9lbko2QzhRMUFrWXR5RGFpbnZ3N2FkZkRQaUJvWUZtTmhHK21YTXBtL2hSaUtwb1RQakZKS29kS043U0NOWnN4UmpCaG5PT2xkb094cGpTWURkSzJDZzQ5bTJTOUZ4MHFQMnA3KzkzeFpsK3BZdnZrM1NKSzdENWxWVGhSV01DNVZsTTljd2RrQ1JtUDVFTzBqMVlTL0FtVlpVQ3phOGgyd2U1bGw4Q2c2YTVrUEVEdVYrU01SKzJCUXB6ZkdYTVJzckpsM3dWWGdUYWhJdExhTHZzMzJDN1M3U0FUYTVLWDJzUzhEVVFteHBCRHFnQ0liMkZxOGNjdk9LQlBzeHZZb2RLaHBhOFNXS1UydmRncytObFdTTVk3MmRqNDd3UjlETmtFWWJrSFgxSFoyam9JUDVPUit5a3hMbWN0R2xJV3BjNjhnenlJUXJPWHIzZVEzb2MwbTJLcnZQMjk2c0pOcWhVcnFkc0Nod1crcXg0Nmx0ZjlGWDcxMTlYUG5RNmJpVzh4cEp2dEtNdnJKc2RZYmt1UHQzRThiR2tqWmpvNFFxajJ6SDY2UFJGWGx0ZnE4ZDR5dmFYMzNtTjl3Nk1KVHlaMzdNMjBkME5TNzJvWGZNazhHZ1grQ1M4MElBV1gwTE1sSEZqNFpHUE9TTDM5Rk1ReCt4azZWZlFVWFhZU3B0dFAvUWI5R05UT0lLVnJPaXNaM1lkVllLdm1JNEczR3JsaEZPL1BFM0I5V1NSNGd2a2xBZGQ1Z2REZlkzTXdrd1Jid1NOV0wrMGJOd1RVMWZWZkt6NmhIRFN2ekNBQmpGaXpjb3dpeEFqdHhxWTZOMEE0enAreDkyTUhza0lpUGg1SnhaY3RUTGlMS0pxMGNtaHJZMW1QQzlFUC9lQ01nYVdmMDdSQkE4cnIvcnpjVm00Z25Qb2ZkRXNocW5JV1M0Vng5TklJLzIrMWJuY04wV0FSc0NpVHZxQW0rYXN6WEd1aXpLTXU3Zzc3Nzc0OWV4NTNnT1NWekRYRXBPQjBBcW9ZUDdIVGV0YVovNFBqaVRRanFaZkJDeGxjNWM1aXhUNHlJcFJsRUZjY3hSL2hLdXc2bFpyRUNpMnNFWGpTMkU3Mkx1ZnY0WTdSQ1BZYllqWWJtb1ovMVUwcy9EanBNbnBjR0NPSnRJbXpISG0zVHFTRmxVUmQ5OXVIWTBaR1JraUI0UnlISVozakZrY2FKRVZUUmRiT3VzYUk4ZmZmWE9MOGFXZURqMDg4UlROYTZ5dU1YWkQ4bmtibHpYbzlrbHR6QlYzZW1acm5sTkhxVmNxWUh0S2JCTjR2VGdza3FRM3pKZmxqc05uQVRZL3JDTFZONGpqeW8yZ0diU25PejgyOURGV1Ixak9uMmtjTEk4NnlEUG5rNXU2NThnNmcrNDdZYlM0bStGaVpyTkdxNUt1dTNqd25lOXoyOUc3T0hRV0hHV1NCdkxISFVhdFdJNGdpNGROTlljb01YY05FcnZrU1MyOFlWYVBZb0EwRFRIemZrczFxcnZNQ2wzWmQzZ043WVIyaHMwdHkwUVdGNTNvK2JDbzVQUXhYYjV6ZlBlcDM4dHFvdzdzNUg4ZmlhRG9EVzZjQUV0QSswV21WcUJIZFhsbzFqUldlMDlPc0Z3Q1ZuMU8zRTVuYk1QckVKTFhMY0dZLzM5QUhLTFF4Z3dOVkVhWXJlSDNyUVdFMmtTajdkTitFYzY2OXRGWUoxOTVEUEkrbkpzQ0VSUU1FRGpucmEvU2VKcTNwSzYzbnFDL2pGNlZqTkZyNm9FL0p3RmVra29jZ3N1bkRJdCtzZVpubE45SStrZ3h2QmZFeUMxazdseGFIMWQ3RTVCSU1Xb2k2N3g0L0RwZUZWeXU2OTNTWFRRVmRLdDMyeUlLOHU5TzJhSmQ5bzFlL1BkZHZsUW90dFdlL2hsaDFuV1dkK29EOHZ4UEpMbTNadS8ra2ZiaXI5djJwNWNtZDJSa1B6WVRvMmpkUVRWazdnLzY5N2E1L2ZRdmlUdjU3TVZnekgrNmE2NnhldWNKM2E4ZWhqVG0rK3llc21FMkVZY2pyK0E1ZUpOeUVRZ1p3VkpmTm1rMENTakRLYnVYYmkvSlFGYTdPeSswWFNqWFQ4MFpuemo0aWNPd2NuU20wbk1qUHYwYTYrUHl0M2N5eVlDczNUU2JqeWx1ZzBKNit2MFJTMWJyaDZ6NVF4Z2xtQnNEV2d4aHhpWks5TEJ3Y2JwV2FVclBVNUtZakdYSXVzRzZoMkVIZ0tTQVZGM2lsSW5hcU5vMHptK2crdnJRZXMyckZQTlNLeHAxQVVtU0liVHVjaDJ0cGl0Uis5cWMrMjgzSFE4SVlMT3MyaDQvTHpYS3Bkdnd4ZlhKTGxaV3NJSE1kZXo5STNkdzhnK2VSMEp0dXRFREJvOUd2dFBNOWJmcFg4MzdwUHlJOWpUcnIzcDRXazNEY2x2ZGswdTR0L2w2eS9GZmdEWkxIblZON0xPUy9Nb1lZRCtrYU1oSGZ4eTRuZHdvTkFETWFMSnh0dkxFY2VITmhCdCttK3dTekJrNlVRWnlST3owaGlPYm1aaE5ZSEsxa3FsZjdSdmwzSXZRb1ppc3hVbXp6cXF4T1JWNzRLUmpRdEdhSmFzMVM2bWVyR042SEVkUVk2cVpTZitmc0tXbmt1dHRWd2ZsM2NyK09iTG45M2NYYy9sSjMwdDN0RjQxSS9aRzZTWUxZMmhUd3kxREhYMFZVbCs4aisyaS93K08zSTFIaCs4MlNqNmdjajFqenUrZTNJMnVTOTdHdTE1OTFDT3NXYzJ6VjlEYTJYaGtlQTZvSGptN1ZxR1B0YjJTNTdsL1lpUlZXY3IzeGl4clVUN0tPQitXM00ybnQ2b2FDcFFiRzdvYzM2QU1RNmJBKzZYZTdSYU9yMUJ0NHhPRlpzL2d6U3ltOHhsNWpvYUZEQ3lsV29YMDNVSXpwZUc3SExaM1grUCtyRnh2MnJoT2hOTGpYdVZnRzM4bnFMc0trQ3J4eTlUeFdUWXVxeTFBWDZCSFpZL2dHeGpPRDZrZDR4Nnd5SnNtUTNaTFRqQm5jb2ZHSHFxeW9UUkxoMXJkSGtwOWdITE5PZzhaa2FpRG96RENiZUZVZVVKcWhkU3loWE42R1FaV3dkMi94SFM0UXRzSStHMENqZzZiNFlQYndLUU1ncXFNNmpHTlQwRnBpenBHNStjR1Q3eTQ3RUllbVBiU3VHdktYVUI1VjVySmZUTlVOcE92MnUzZ2c4L1VDYTlPdkozbDg1bTR3bzNYZk10WlY1dnFoNXRUZ2s4YzNTYmdjRzFhR0ZOTjN6Wi85NjdtV0I3cHpKVytmUkUvV1hQbXZMOXRxdjhIYTkvSlVWVE5KQ2Q0UEIwTEliSTVwUEZlSGlIQkovRzJ3d0ZOZE9FSllmaE8xV2ZDUFduNzBCZjIvaEdEQjlTT0dDR1NWRDZsTlM2MVNiQjI4dExsWS9zSzRlSk5QejdLSkp1dkV5bjh3clJjb3krdGMzMXBza1BWYnlNa2psK3JTaUZaMEV0MWxZVkkyUVpPUVhBbzlaVFkvb0xGKzR4UkRzeTNCeG1BNDEzZURta0p3SWFzKytwcUphM010WVVFZ2xvbWpGMmRvMllMTTlnS1RjUEgreHZXa1dsUlQ0VWlFZDdWays2bm56K1hha0k4NnNUbURNbnBITDBGMjQyTGtHeGZRN0QvUjBrUGVKcXVGWkF3Y3hhT0VISURZTVRKY0JTaG1ZZjA1Z3EwdjFtWjZ1Z3dKendpeVgwbWM2aHNLM1EvbktJSHpLWVlNNGFZbVU1djNCcHJabElOSFhOTCtiYzh5Z2JjNmRGZktJOHByVDBwRklNbWN1N3Bld01raGE2bXJFYmNtaWx3VFlFeEpqVlFkRkM5c25ZaStIdzlzSVpBZG1VRFc4T2ttZm9RVUVDVlVoWTM4d01ZaTdkYmVTNDM3bEg5MWowczl1NW0vcmxJYjcvS3ZROVcvYnIvWWMxYjg4VU5LUmVEOGgzeTRrZ0hTM3hjWko3YVllTWlHUDhCSjMyTjB6eHYxUk5EM2tITGRxVHJsdTFkS2VYTW1MVEZKdGpXT0VYdS8zVm8xaTM3a050M25YallkbVRKeVJYaXY1Y205RW0vZlFVT09YWElkMHNzeG4rbTRDZUw4UTZCNmZHZ2Z0c0M4QVBjd0lxRjdZT3pTbHI1WS9NTlM5OG5kT0pBbTlwbkQ1NDd4aGpGM3hCNllYc1VsVXdkajZncCtQaExheHBkcHdVdi9vZ3BDSGhaekVvSlhCa202WGp3T2VQZzAxQllJbi84MzZHTzlqVDFsTUJSL3IxWGR0SkRYWDNuU1NOUjNPVnpYaXNCSDZOU09TdVdsUnd2cUdReVlJY0JNTEFmSXlSa3JEQ1hJeE8ydlk3UkZMNFBsYXhhZkp2SVJUWU5tajZSUHdWdDdWZ0R4a2NUak50QTFZOGRQbzc5aHVmQlJnbTZGaGhETDRLRG10dEpSdE9GdlpjbVhiMkRweStneFU0ZElTaUN2c3phR3ZkeFdIT21aSXpoMjI0Tk91TkpRNlZBUVdLaTRkOWptVHZ0V0szZkRpWHdrV24wb2RQZlYwMkVKOUhVNXBtR0JSWWtkL3ZkL1R4cFdkUzVPQjEyWjZzSTZzRFQ1WXErZnVNRGwvNlg5M2N1d2ZIZEVtUHFPcUpHMk1LUkxxbzZ4R0dUWkdZY2puK2hhSDA5Rk5JMEZ4WU5xM2swbXNFYlkzRGpjVXJRWS9wcVRKNjd0ZE9TMzFJOFh0azViSDM5Q3hwUjZQa2xwbUQ2UWdCM24vYVlYYlhUZ0ZSOTR2YjZIODJtMithQ0NTNUZoQUxaRCtHQzlvdFhaK29Dc2t0dFBSeVVOQXl4MW5HV3htRmlYZW5uaXVLWngzVkR1ejZia05aZWg3a2RReHVrYXB4SmpHQlpqY3lvcXRnVW9kSXl3MHYzclhldTdidkpManNoVFQwWkZmbk9ZL3YrODEvdVZIZWNiVDBadFZzUkkvZzcyNlgyZnQ4Wmw3MnV6T1VvT2d1NXh1VUZZZS8vQjIrYmpEMERQM0pWSFJUQTFTR1FnNlJ4UkdIQ3g3N3FicDg0d2QvcERXUUM3YWt1OUtwNGVGcDF4RGV3bFZHTmU1MURFbE9Fb0crZkpVc0htaHhWK00rdUdJTmQ1cXIrdENseGgzNTJ1TDhSV05hVTlhVFNWa0JoUGZBMjltZGxDWGo4Rk1xUkJGZ3F4M0RNTzRkdXZRcGpGY1NqekFIS2FheDlhTzN3c1c3VWwwc2w2azR6aFFqdXEwbnpLbHNNWDdYMTVCV1FlZTY5OStwQ2FrS1ZId0xtZmppWWMxRGh3cnZQNi9DQU9RblFQdzJoOXB1bWxTUElVVTl3T0tEL2lyL3RxQjVOZTdTWjNRVnRmR1pYSTJiZGdUSFpvS2VEL0hNS1dPVFFXb2NQb0Y2YTA5SVJyM0Q0ckZKbHptbVlkT0ZPdk9pMGZLSGxoY3NYT1Joamh0a3M2VHB6eGU4SkJWZkNYS1g1WDFuUDg0OTd0cHl2WHB6WS9YY1dib0xhNzZWenFrMEp0VFNBMmJuaFoxUHZvek9VUjB1bk9QVWYvd0E4Tkcrc21rTHE4TkFyWFFYL3pFbVN1YzdKL0gvdWIyeTBIYkNjbWRLaG1oWkhVWHZDSElLN2djcitpVWt4RWlKYWpYS3VqMWErVnF6L0dXZnhzemdkbU0rWXF5aGVGMURYc3o0aWQzR1hBcUYxVmZCaS9xa3lSbmZTRnBUVEoybXAwMzBSNStkajI2czdpL3MrUU16QlE2cjZGL2JTSTg1aUdtZW9IZ0w1Q0xYNUVZVmE2bnlBYW81ZnRrSUVxVXFqaWVuTXBmMTF1VUVLUUxnakFmMUJkTnlhS3NBdFh5ekJwYURqOTYvT2hKS1o3ZkZ3UVVkUXV1c2FlZTJRY2J1YlpjZXduNTlJa3l6VW5BTU9zUnFKV3RUQVExKzFFNUNDdEVFSkNCR2FoelcxMUpDTmsrVEQrK1M5R1M4WVZ3QVYzUEFBTUtvSlNaWHlkd3BNelRsSWZKOVZOUFVpeEF5QktUZWV6SjRlL2g0N3oxZS9hQ1Q5cTRRQVhPTkw4WVZ0dWVlS0tQL3VwQzJ3MU0wVFRsU2ZxbnpVSnMwM05TZS9xRzRyOWphM0V1M09xNThoWFBNRWM4ZHFSODgwODRsYldtOVVSTlEvdkh0amszUEw1NzFMYzFzSFN4Snl6djdnWTRlbFlBSjFDN3RsYTllYks2ZittbWlmTGowSy9INS9YZFVBdWI5cSs4RlUxMjVMUHQ2Q3V4U2U2Zy90c245anM3M1UwazY3WmhRMjBnOWtuQnJOVFg0ZEcySlJaRFh0Y084L282cWtrbGhwRkRNa3MvSHpuS0xxQTRZMVdqb01SeGZ3TTVxM0xJSmRBaFlrWURQQkl5SjI4TG83dDZxd204VHFBMFNPL1FOYjhBSWdESUtGUDJ3SWFPUWxUM2JvdzJIdHhUcWxwYnZ0aEJHdjNrWGphN3NPL1QyNk5GN2I3clA1WVdTUHdWM041UmlBbFJqOTJSRElmRitvVDBYa3h6TDVrUWgwY0Z0Tnh3bnIwNjRYc2VHNWxENWllb0JrWGRoQ0QzQjZQR3pxRWVGSFVjbHVmSVQyMmEyVU5jbWZGWGo0TzJzVnI1aEU0YkV5OGFaQTJONmNBOFVSc2psR0NFN0pQd1J5a0dvczJPbDIrSzdpQjFCZjNhVU5LcWhBREpsN1hHTVhlREhrZ3A2Y210QlljWHlNbjVmblhsMWlRZmp0RlhmOUxmUlZULzFWNjAyNEsxRjdOL3VmYXFhT2NVWlBzYmpuZ1lpWnBNOXBtNktndVk3aHg2N2NZN05WNUVmUExWVm1yei9tMWh6elpzYktTZFcvam5wa0JDZzRMMG10cU96dlFvc1U3OVVBblhNYi9Rc3liSktLVDRId3pMZUQ1MVFyWXpNcW1PenhsWkNOSlkxYkNwNVQydHBBSllRMTd5RGE1eXk2WlZTKzR3RWNjaU1PWlZwRGY2Ui9oNnhPbnNmVnU3dGk3K3dOdEYxVnk5dkFIMi84TjNqSmRQd1JRQUtrVFVpeHFhU2p0OFhIdGxvR1JXdCtrVFNpMS9KdEdhc0dXQzRsQ0ErNEUrWVdyczhoU0ZHdTZaOXRmZ1dwWDNNQk9LeXZsVWxiVi95cXpBbUNGMDVXTmo4NTNDZzcraWtmdkJZQ05wTTc1RzZ0T1c0S043Q3U4Qitjb3BzQktad0VSdm9mUDBqc29Uenk1alpNQkNaSjkyK1liaDRGRFVCNUVzdlZqWm1JcWF5cUhXOThRTWdLYVZwWjBsdzFGekdSWWFiYitLalkvUVN3ZnBXZnBvYVY4UE5janN1cG1EcXB5V01FUzYyOEpjUnIySUFya04za0M2cnZ2c2VmYzFaOWcwUWFzdit6QnNCV3VoOHNlVHZ5SDZtSG9NQWJieFZDWWQzY1BSbUt4M2pTdURBMGZha3dES0puVU1RdjJHNHlmOTRva1JsNjllWWwyZTZXWHN6TjdqZVpyRFZiVnYwNXV0Mys2b0M4MWVFRWRNM1d3NGR0aW4zVElnYXp0SDBNc2pYc3M4bGNIVE1MQVY0bmtYQUJVNU55ZlpPNDlYN2o2NGNQUDN0Y1BESStaQXJBcy92WTQ1ZExkblBzOHlQLzlSTzF2ZDhjZGdNZWxDOW5aMkk1VkQyYVNzOXFKVUR1dU5YSEtPejJvajJUMEFSWXBxSWF1YmY3cEh5VFkrOUhZTzViVitqNW1udEw0Z1VQYmo0NjQvOWRUbmJadHBjKzBjYlNxdU9UY3o3RklRVFMrUGk3TzdmaWpnTmplNVQwa29aYXdiamU5aEVXMWhFNnVqSmNlM0lsOUp3VWNXTGEySHRDZ3plYUwrTTRRdjJEK1NXV2VjeWJDVGRwT1puUVBZZENLMmJPUnRaTlZVNHcwNlkybmxyMjluanNhVkhSMGNteXNQaDR4alUzaCtvNzQ2VWNCRTkveUJvSDQ4ZkxRME5Rcld6c0dacEhHaHlwMHBmNEErQ1BabXg5VjN5eGRMU29TcWFsS0x6eWJYaHhSMFlvS1NqSVZkbWIrSDNEenZmc2o0NEVQaFI0RE5ZYjc2VFR0dW9Fdlc1cllYMmRNbndXVzZ4Rll5ZkxrWktBaHNsc1lTOTRIaUxDNmlSUG0zSE1PWkcveERTYzFabWk3OFNtSWMzcFFhWFpZVE5oRFpBMndxNEwrWllRRzFWazQ1cDZqZnU4c2xnamV4NldrYllJL3Via3Q4REZJTTJBMjJIMms5dVB2TEFlbnJYUS9ESnRIUFNWVlp0NmszSFExVWgycnN2VXVZU0hBTXFmRlpHK2VjelNKejArTEtDdnB5VnI3ZkgvTVpZVXY0bTcxckZoSC9iY2NlVjlLYzd0cFh1aVM4L3NmbnJZWjh6ZC93NHp0SGV2bFVJakxXYUlhb1h3emRYNDM3Q3I2SVREc0lqVUpsNDlaUVVnRGVTcjN5RWVwcERhUzA4UytqOVlHTTZYNHp4NTRIWVVNUjJZNVdNOWgzeXIvN2JZR2ZHaHNiTXpqYUZ3bXhYY2RXRENTTHo5MlhWRWRRTHlSYWRkZitSOUVFV1lsalNvY2FaRVFrTE44YnFaL1FZR3BpTmllckdkOGhrMW9pQjM2dXZoMVMvWWRSSVlnSDFMcm5ETFFVa2NCOEYzckFLcW4vMEF1Ukl0M0h2Qkh0akp2SVErQzVSWVluWmtMU0VEZEJ3aXV4cDdURGlHUEh3MkVoWFNRd0I2OFAvZE95WG5uMmxZZmY4TTlQRFEzVHNMMGE2MW4xQktnMDNYLzh3RTZJMUViN0p2OHlyZVBXVHdpTkNUaENyWWI3RDl1NzV3K1h0ejd2RlVZUEh1TzhEckxML2pQYlBMcm1yNEFuVE4vcHhiSytYZTZhR0h0MS9NN3BYK1ErMS9mOGxHK1lvTDBlcmNTK2ZJZnN4WWw5NGdPSnlOVERWRDV6Sy9EdFNJUnRrWEZpNGtVNEV4RS9Pd215cFJnZk5EQTQ2cUxyT1ArVnQyK3FhMkE1Y01uTnB3YlFJYkhtQWY5TGhTcU1aTjVXbkRSY1B0Nkk2dzB4bmhrTnQzZE0zaitSTXE2bEF5eDlxZUpETzU2ZGxVWHdqeEhQSWpKdk93SDhTUFI1UDRkblRpeVRMZnE5QVhPR3VXTXo2RnVzdG5DQjIwR0JuZmliVE1FL3lpQ1dqY3JJdFY5SGd6YWJ5SENwTmZBK3lySzQ4K282eHF5N3pvUDNzcXZvZS9NVGNzNy9tVTVNT2VCVmQvS0Vub0c5MjJPVERpZzNUQTJjRHZzd1BuMmUyNWhKWEp2R0dLck91eC9pMzluTGwxSzdsME9aNlYvOGJZVkFUREp6NjhMbkxXT2REZW5uMnZXdjlvd010cjZxSW5wN0hIaG0wSGI0MzRYc2tuL1hYVGRrc3Y2STlJSi8wMi85a0VYai9aT29HZ09WdHgvK2JOeDgxRGt0Y2VCSzgrSDkyTG5GdHhkL0RMVElPYk0yL2hORmhMbkc5Nm82Ymwrdyt0a0VGRnFWYi9OZXp5aCtacjVuTFZRVzhkVytqeklJUTQzSEZuc2VnNHRaeGNGZ2l4MHJHT28wc2VmYXpub2l1M2VGZEdTTWN6M1J6QVNJU3BkUkJhRVZ3ZnY3dnB0MkJBZGVpT3pWRFRQNlN2NUo1R0Y5cWZYWnc0N2c4Y2t2ODVuMVBObSsrWmZhcU5Pb3dQZW53eStUSHFYUGpiZjJDVGR3YzE5OFlZZXVGZGRNdnNrMzArNHE4dXc5emQyOCtsMXJoVXpCamJPVDdJLzRhaVRhVGlyckFzMG9OVktqR0xTYXVtbWlZNzJ3RHNqSHc5NUN2QlRrUzlHcmlnN2VmRklYY0hIUWRzaHJpcENBMjk5OU5DbThxbnAwdW9GM2tVazFNYW1OYzA3cGY1RncvVjkvOURncHAzNUFGY2RMUkRXaWZwYm5xSG5NRDJwdWxYTDZnZkdkSGdRemlkeUQ3VW9TSzAzUlFpYzFEaTQwek1QSzgrU3VkR0w3RmNnY2NDMDZTNFUxN2t3cFNrR1R1dlFJVDFING8xdTJ3TXp0ajdVMEw5NFBKV1hZL0pCUGV1dHBzeVBjODdLZjZZSHEwL3dieWlHZkMwNjJzbmFOc016Y000elJ4SEVodU8yTDJHMlpZZFd2MkEwdkpKejQrR25aNTNPYmIzamNZN0ZXZ3p5clpsdWZwdVRydlk1bE5CK1ZQajJrcVNGUDB3SXRCRWFybEJjcWt3TFN4a2pIaHJwQmhCZnNWSGFBMGRBcDZMTkJYcERvUHhIQzBsV1JBTkVhSThFUXlPT1VMQnJGbU9jYjBNc1VrR1BLSlpNcHdUaFFucytFZjZ3RGRvNGc3SEo0Y2NVRTNsMmNEOGJMS3FjSG5aZ21yRWJ3eWx1R2plZzZJcnk1OFY1ZWx4b21MT1EzcHBXSUNiTzNDNHAreTA1QzJrVXlJM3dNdDIvNkNwNkIwbW5DcjRnTFkyTUplQnJOYUpzUXpvMG5qa3FIblVuTUhQVHB6cWsxa2JNODRLaVdsYlhNY29SVHhsMFVMVmQ5eUpGUGtDV0xtbVdPWk5ibWNJL21hUTFNOVc1eW9lN0tHa0thcmJZSGU3dm5rV3p2S3QrOXVLK0JON0FoVkxnMzFHeXcxenFRblV2WkZXTHVrQ3Fhc3JQR1JVZHZMQno2aUNVeG51cm1pQnVJM3MyR2JUZ0Y3R2JOREJBYnlWOUViVVMxOWtDclQrTVhOU3RJalRGSGN4SklVRGo5WE1GUkZpQytFbDVqbThzdy9uUWUwbkVncm1PK1RHck9ZSmd3cnRCKzZXRndsaXlYczdtZXVpYWtKanRZYisvVE12cVI4ZENNSG1DTHAxaEdFUWVMQnRqQzlZZjRKQU41VWtMMGVEbEtlWW9vb0JJWURGLzBUcUhPWlhpWG1YaWFZTWV5VVhzd1JOYzZDUjJTNDVIV0dFV0NXTW82eERzNlQ2Wmg3d2dEa3NMK2VENUxhOEV2Z3VCLzdtNExpcE1aUGUrdjUwelA0cVdyMFU2K256Zjd0ZEk4REVodnh4SEZsWHpwRnl3azhYOUQyWVkvVHBpK3ZmZnpQM1MrejhVek04OTRJNmR3YjIweXZ5RmY2MElmOWp2eHVWZThTZUxpQ1BCZXpPaS92RnZIZ2h1R3ZaNlVrRFhRMGJBMFdlUDJVQ0R4VUNjRFdOUGxWQ1RmMW1RZ3hFQVdvTHQwR3gxbEVlNkRGeFE0amtGdUxwZW1sU2k4eTlJeVVhYWFUVzZvOEU4UFgvQW5jbnk4cHZ5SHdHcXpIVzA2R2JXWjNmcjliWjFpd3MwZG5TK0dmTnpGYjRpWG15T3VWd1VETHVuKytxT0dFR2pJWDdPY2hpaDV5QUNLa29acjBFQUcvamlDdmhwU281bE9wVGxDYlBzTWFsb0JkMHZRN2o1QW9TSTFyWlkvNnR4ZmJRaHFaem14ZHVvRWFkNEFWMmtjMGpURk42cm55T2I2OHlWMXg1SFE5b0I4Q0hJcjNaeitWUHozOWdqK29xbmdlQXdUTUR3OStTL1NOUjU5bkRHMjJaL2FMUHY1VjlzZUhtV1RicWVtTC9OcUpybGxPcFRLV1p3OVV2SUc1WFM4L24vdmFVL1FsOFJEY0NTa0Q0Q2tKaG5mREFPaERobTBOM3NFVXllZHlzYzU2Q1pHajlNQ2kyRnBIdVVTMmI2eFU0NklubVc2UWhzRENGTlVLTFlzTzJ3YW5LbnBIbzRMRG5zdCtSdzVHU0M2dUd5WHE5OFZiQkNzREJ4UHdsNWdHeUhlcUdxYkpNWFRZWld5ZDZpb1FLOThzVUx5SEl5QnRyMzVrbjNJdGNsWjFxY2xHdVJmdGJoekQzT3JsSXFEbEdEOW1aM0lvdVoxaUFsRHgyblJiQWQ4d2xvbG5qdkkxYVBFVVEyVFRBT3BJVDl3SC9VeTBxMDFwT3orSHJ1NTNtSFdZT0pmNU92Nk92eTVZbS9OcCs0bG81YzZYeWI4OWc3Tjkxc2JkTDFPK2dpdSs4cDBsUFYzZUhYcXA0V2ZLWFJQUVdvMHVTbkdhVDN4QlozcUpPMzdQc2FwellVWm5CbzZEUXAvVi9YNDN5MnlBYmFUR21VdjhXSXF3cTVVUGVzOW9NN1poWjNjZUhWRVFRSUZvNGRzNWI1VUtBVFIzQmQyRllKUjhPZjRkWENtTkZKQkh5bnlnRzdla1ZZWjdCaEZEWlR5OUh6VWc1VnIrb01hbFhtdFYva2d6RFlGTlc4eDRkd3ZiaC9neVlNWHBPaTl1cndWSmthbTY4NUM0Z2M2VytnTXRXd0Z4MmZCYzJIcnc5U1VKR1haUFdQQXVvTmRMYkRZRExTMmVEOVJyaDdvTGlwZXpVUzJ5N3RYNzlLSkRUVU1KSHNQSTBSckFnSDY1TDlSbC81Q3pWN2RHSzRydlEwanp5ZnZpQXlwZDYwdXYzT1FHeDFYNStkY0VGYTh6amg1a1ZIdGFJcllCZ1IvcUxuQ05WKzIzQy9mUkwzV2ZmSE9zN3NJbS83K2VNeithVlpsOU8vSFhhTjVmbGF5U25VL0RmRXp5cmgvTFEzL20vNHhodlVLZ3lpZEZ1cWh1TVJLVTFzejM4emNhZDZseDB4YlF4aTRwZjlwUnVSdHRaZXFtOXdmQkM4ejdoeW9GaUFDdWtGWTBlU2REUFlwRytIQVY5YncyRktTSWcvTkw2RVg3aWlTS0YyTEFrTzRuRXlSaDFJa2NUTGg0ZHNtOEE2QTg5SW5md08xa3c1czZFWU5SUlMvSVJ3eTlGTnczcUFXemhRU09jc0E2aG9XVW03bndSRkFSSm1veFRaWitEek56YWx5YXBTYjJ5L2Y0SGVaN2RDMTRzbFNOVzk3eHZPUmRUREcyU3VyWFRoS2UySG5ibSthQytTS0ozV0J3ckNYKzA3UE0xelo3ZmtnOVhPTDZ0YTBiY0k2NWZnYSswUDNpOHlmSjkyRDkzMzczQ3ozOWl2TDVTWjYwby91dlI1VUpyMjhPckZycFlPV3ZIMHl0bXZRS3JZSVhLZDFEMExjY1kweGQ0dUZOd3kwek9zdzJEaGlBTjZaekZCOWdCNmhBSXJya3hCVWF5c2lJd1RtWnVHeDZWa3E0Z21XbXlRTXNjTy9IeExtQU1ub0lubW5sYUVwZkREcFZKWGNFbmh0QkFxQ3RYaEhsVk9HdTNES3BqcGQvdzVDU3l3cU9sRnVCVko4WDhJVkhxSUFFSHFLdFBNYllybm9LeEtweFF0c1dKbWxCNEVhUjMvcTNBRnBFYTNxSTRwS3FBWFZqdnJGY3htcTNOSWR6bEltTURWQmlMc1A1QWJJWkxxTktLTVlNRXZ3Y2JCMzI2cTFYaFlRTk9YbXZjekNqaDBoRWJiR0w1MHd5MTM5V0JZdStMbnZzcFR2MmlLTTRkL2Z4NmMrZno1WE1KamtVbGx5djhGdzllT3lEelE0OEpUYVpUOXV5dDZMeU9YbnFYUG1XdmNFai91WHltSDE5bVFFbFBtR3Y5SEtjYnZOdkVhWXBvMEVvWVJVbU82MnhDa2N6TVdFT2xnRVNJVFpGZlBBUklLRmk0T0lLU09LQjFxNkZLbUxWbS8zbitkTWd4QVZBYkFINDhNS1RUMnBjVzViU2ZlSFJ4NDNZWXI0YVZ3SzBMbFdscUhIR09zbTBuQzM4YUU0bUgrK0dCODMzcTFpQStIYXdWZ3kvVVdNNkJJUFNOb0lwUDBhVXE4WTlKdVM2dVlqeGk1RVZxZ1lnRWhBYWRpYkZGNUJXQUtjZE1ra0dwb0o1QndFL05Xa3NUd3pvME1tUzRZeDY4eG05ZDBkMC9wOEFTd0MwLzFwSkxyV05jOFRMKzRORkM5MlRrdEpTcFNvdVhWMHAxS05hVk8vOHNxdUhvVGE2eXBRZlJBOVVvdlZSbXFpVDFTcVJoVXB4bWwwbXFkYXJCU1dxaFVuRk8wNUpsRkZGQUgvLzJWQkxBUUlVQXhRQUFBQUlBRkZPdDFvbzEyTzhyQUVBQU5zREFBQU1BQWtBQUFBQUFBQUFBQUMyZ1FBQUFBQmtiMk4xYldWdWRDNTRiV3hWVkFVQUIydlVMMmhRU3dFQ0ZBTVVBQUFBQ0FCUlRyZGF3Y21FNW5jU0FBQVVuUUVBRHdBSkFBQUFBQUFBQUFBQXRvSFdBUUFBY0dGblpYTXZjR0ZuWlRFdWVHMXNWVlFGQUFkcjFDOW9VRXNCQWhRREZBQUFBQWdBVVU2M1dpVHcyL2c2QUFBQU9nQUFBQTRBQ1FBQUFBQUFBQUFBQUxhQmVoUUFBSEpsYkhNdlgzSmxiSE11ZUcxc1ZWUUZBQWRyMUM5b1VFc0JBaFFERkFBQUFBZ0FVVTYzV2lUdzIvZzZBQUFBT2dBQUFCTUFDUUFBQUFBQUFBQUFBTGFCNEJRQUFISmxiSE12Y0dGblpURmZjbVZzY3k1NGJXeFZWQVVBQjJ2VUwyaFFTd0VDRkFNVUFBQUFDQUJSVHJkYTUxM0NrTFVEQUFCaUh3QUFDUUFKQUFBQUFBQUFBQUFBdG9GTEZRQUFkR2hsYldVdWVHMXNWVlFGQUFkcjFDOW9VRXNCQWhRREZBQUFBQWdBVVU2M1dsSUZZQkdWUVFBQUFFWUFBQTRBQ1FBQUFBQUFBQUFBQUxhQkp4a0FBSFJvZFcxaWJtRnBiQzVxY0dWblZWUUZBQWRyMUM5b1VFc0ZCZ0FBQUFBR0FBWUFuUUVBQU9oYUFBQUFBQT09IiwKCSJGaWxlTmFtZSIgOiAi57uY5Zu+MS5lZGR4Igp9Cg=="/>
    </extobj>
  </extobjs>
</s:customData>
</file>

<file path=customXml/itemProps1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WPS 演示</Application>
  <PresentationFormat>宽屏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方正小标宋简体</vt:lpstr>
      <vt:lpstr>微软雅黑</vt:lpstr>
      <vt:lpstr>Arial Unicode MS</vt:lpstr>
      <vt:lpstr>Arial Black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huawei</dc:creator>
  <cp:lastModifiedBy>WPS_1543375053</cp:lastModifiedBy>
  <cp:revision>7</cp:revision>
  <dcterms:created xsi:type="dcterms:W3CDTF">2025-05-22T09:13:00Z</dcterms:created>
  <dcterms:modified xsi:type="dcterms:W3CDTF">2025-05-23T01:51:40Z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2052-12.1.0.21171</vt:lpwstr>
  </property>
  <property fmtid="{D5CDD505-2E9C-101B-9397-08002B2CF9AE}" pid="3" name="ICV">
    <vt:lpwstr>3824686F9DB54228AB09134C80899EE2_12</vt:lpwstr>
  </property>
</Properties>
</file>