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2" r:id="rId3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BA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4146"/>
        <p:guide/>
        <p:guide orient="horz" pos="2922"/>
        <p:guide pos="1932"/>
        <p:guide pos="3827"/>
        <p:guide pos="5683"/>
        <p:guide pos="22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131" y="1323506"/>
            <a:ext cx="6858788" cy="21879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131" y="3603521"/>
            <a:ext cx="6858788" cy="1656444"/>
          </a:xfrm>
        </p:spPr>
        <p:txBody>
          <a:bodyPr>
            <a:normAutofit/>
          </a:bodyPr>
          <a:lstStyle>
            <a:lvl1pPr marL="0" indent="0" algn="ctr">
              <a:buNone/>
              <a:defRPr sz="181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810"/>
            </a:lvl3pPr>
            <a:lvl4pPr marL="1372870" indent="0" algn="ctr">
              <a:buNone/>
              <a:defRPr sz="1595"/>
            </a:lvl4pPr>
            <a:lvl5pPr marL="1830070" indent="0" algn="ctr">
              <a:buNone/>
              <a:defRPr sz="1595"/>
            </a:lvl5pPr>
            <a:lvl6pPr marL="2286635" indent="0" algn="ctr">
              <a:buNone/>
              <a:defRPr sz="1595"/>
            </a:lvl6pPr>
            <a:lvl7pPr marL="2744470" indent="0" algn="ctr">
              <a:buNone/>
              <a:defRPr sz="1595"/>
            </a:lvl7pPr>
            <a:lvl8pPr marL="3201670" indent="0" algn="ctr">
              <a:buNone/>
              <a:defRPr sz="1595"/>
            </a:lvl8pPr>
            <a:lvl9pPr marL="3658235" indent="0" algn="ctr">
              <a:buNone/>
              <a:defRPr sz="159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722" y="551769"/>
            <a:ext cx="7887607" cy="556125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31" y="258552"/>
            <a:ext cx="7887607" cy="1326109"/>
          </a:xfrm>
        </p:spPr>
        <p:txBody>
          <a:bodyPr anchor="ctr" anchorCtr="0">
            <a:normAutofit/>
          </a:bodyPr>
          <a:lstStyle>
            <a:lvl1pPr>
              <a:defRPr sz="24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831" y="1826376"/>
            <a:ext cx="7887607" cy="435312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59" y="3752661"/>
            <a:ext cx="5491794" cy="811691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59" y="4611926"/>
            <a:ext cx="5491794" cy="647821"/>
          </a:xfrm>
        </p:spPr>
        <p:txBody>
          <a:bodyPr>
            <a:normAutofit/>
          </a:bodyPr>
          <a:lstStyle>
            <a:lvl1pPr marL="0" indent="0">
              <a:buNone/>
              <a:defRPr sz="1810">
                <a:solidFill>
                  <a:schemeClr val="tx1"/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3pPr>
            <a:lvl4pPr marL="13728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300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444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2016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31" y="258552"/>
            <a:ext cx="7887607" cy="1326109"/>
          </a:xfrm>
        </p:spPr>
        <p:txBody>
          <a:bodyPr>
            <a:normAutofit/>
          </a:bodyPr>
          <a:lstStyle>
            <a:lvl1pPr>
              <a:defRPr sz="240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831" y="1826376"/>
            <a:ext cx="3886647" cy="435312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791" y="1826376"/>
            <a:ext cx="3886647" cy="435312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13" y="365276"/>
            <a:ext cx="7887607" cy="13261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13" y="1745680"/>
            <a:ext cx="3868785" cy="824251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10" b="1"/>
            </a:lvl3pPr>
            <a:lvl4pPr marL="1372870" indent="0">
              <a:buNone/>
              <a:defRPr sz="1595" b="1"/>
            </a:lvl4pPr>
            <a:lvl5pPr marL="183007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4470" indent="0">
              <a:buNone/>
              <a:defRPr sz="1595" b="1"/>
            </a:lvl7pPr>
            <a:lvl8pPr marL="320167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13" y="2616686"/>
            <a:ext cx="3868785" cy="3575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682" y="1745680"/>
            <a:ext cx="3887838" cy="824251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10" b="1"/>
            </a:lvl3pPr>
            <a:lvl4pPr marL="1372870" indent="0">
              <a:buNone/>
              <a:defRPr sz="1595" b="1"/>
            </a:lvl4pPr>
            <a:lvl5pPr marL="183007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4470" indent="0">
              <a:buNone/>
              <a:defRPr sz="1595" b="1"/>
            </a:lvl7pPr>
            <a:lvl8pPr marL="320167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682" y="2616686"/>
            <a:ext cx="3887838" cy="3575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22" y="2767358"/>
            <a:ext cx="7887607" cy="1326109"/>
          </a:xfrm>
        </p:spPr>
        <p:txBody>
          <a:bodyPr>
            <a:normAutofit/>
          </a:bodyPr>
          <a:lstStyle>
            <a:lvl1pPr algn="ctr">
              <a:defRPr sz="481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116" y="127052"/>
            <a:ext cx="3124260" cy="1600858"/>
          </a:xfrm>
        </p:spPr>
        <p:txBody>
          <a:bodyPr anchor="ctr" anchorCtr="0">
            <a:normAutofit/>
          </a:bodyPr>
          <a:lstStyle>
            <a:lvl1pPr>
              <a:defRPr sz="24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447" y="766669"/>
            <a:ext cx="4363533" cy="5096543"/>
          </a:xfrm>
        </p:spPr>
        <p:txBody>
          <a:bodyPr/>
          <a:lstStyle>
            <a:lvl1pPr marL="0" indent="0">
              <a:buNone/>
              <a:defRPr sz="3190"/>
            </a:lvl1pPr>
            <a:lvl2pPr marL="456565" indent="0">
              <a:buNone/>
              <a:defRPr sz="2810"/>
            </a:lvl2pPr>
            <a:lvl3pPr marL="913130" indent="0">
              <a:buNone/>
              <a:defRPr sz="2405"/>
            </a:lvl3pPr>
            <a:lvl4pPr marL="1372870" indent="0">
              <a:buNone/>
              <a:defRPr sz="2000"/>
            </a:lvl4pPr>
            <a:lvl5pPr marL="1830070" indent="0">
              <a:buNone/>
              <a:defRPr sz="2000"/>
            </a:lvl5pPr>
            <a:lvl6pPr marL="2286635" indent="0">
              <a:buNone/>
              <a:defRPr sz="2000"/>
            </a:lvl6pPr>
            <a:lvl7pPr marL="2744470" indent="0">
              <a:buNone/>
              <a:defRPr sz="2000"/>
            </a:lvl7pPr>
            <a:lvl8pPr marL="320167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926" y="2058247"/>
            <a:ext cx="3124260" cy="381315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95"/>
            </a:lvl1pPr>
            <a:lvl2pPr marL="456565" indent="0">
              <a:buNone/>
              <a:defRPr sz="1405"/>
            </a:lvl2pPr>
            <a:lvl3pPr marL="913130" indent="0">
              <a:buNone/>
              <a:defRPr sz="1190"/>
            </a:lvl3pPr>
            <a:lvl4pPr marL="1372870" indent="0">
              <a:buNone/>
              <a:defRPr sz="1000"/>
            </a:lvl4pPr>
            <a:lvl5pPr marL="1830070" indent="0">
              <a:buNone/>
              <a:defRPr sz="1000"/>
            </a:lvl5pPr>
            <a:lvl6pPr marL="2286635" indent="0">
              <a:buNone/>
              <a:defRPr sz="1000"/>
            </a:lvl6pPr>
            <a:lvl7pPr marL="2744470" indent="0">
              <a:buNone/>
              <a:defRPr sz="1000"/>
            </a:lvl7pPr>
            <a:lvl8pPr marL="320167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9211" y="365276"/>
            <a:ext cx="1147119" cy="5814229"/>
          </a:xfrm>
        </p:spPr>
        <p:txBody>
          <a:bodyPr vert="eaVert">
            <a:normAutofit/>
          </a:bodyPr>
          <a:lstStyle>
            <a:lvl1pPr>
              <a:defRPr sz="359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22" y="365276"/>
            <a:ext cx="6660734" cy="581422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22" y="365276"/>
            <a:ext cx="7887607" cy="132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22" y="1826376"/>
            <a:ext cx="7887607" cy="435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22" y="6358966"/>
            <a:ext cx="2057636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298" y="6358966"/>
            <a:ext cx="3086455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693" y="6358966"/>
            <a:ext cx="2057636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870" indent="-229870" algn="l" defTabSz="913130" rtl="0" eaLnBrk="1" latinLnBrk="0" hangingPunct="1">
        <a:lnSpc>
          <a:spcPct val="90000"/>
        </a:lnSpc>
        <a:spcBef>
          <a:spcPct val="200000"/>
        </a:spcBef>
        <a:buFont typeface="Arial" panose="02080604020202020204" pitchFamily="34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8pPr>
      <a:lvl9pPr marL="388810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18300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6pPr>
      <a:lvl7pPr marL="27444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7pPr>
      <a:lvl8pPr marL="32016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97790" y="984250"/>
          <a:ext cx="8977630" cy="208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01"/>
                <a:gridCol w="2107562"/>
                <a:gridCol w="974060"/>
                <a:gridCol w="977989"/>
                <a:gridCol w="1044237"/>
                <a:gridCol w="1047750"/>
                <a:gridCol w="1041182"/>
                <a:gridCol w="1039849"/>
              </a:tblGrid>
              <a:tr h="1306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5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龙华街道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清湖数字创意产业园二期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2005年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月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3"/>
          <p:cNvSpPr txBox="1"/>
          <p:nvPr/>
        </p:nvSpPr>
        <p:spPr>
          <a:xfrm>
            <a:off x="97790" y="3074670"/>
            <a:ext cx="3491230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0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。项目位于龙华街道清宁路与清庆路交汇处的东北侧，用地面积约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5.2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，可出租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用房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建筑面积约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13.9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提容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571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algn="l" defTabSz="1201420" fontAlgn="auto">
              <a:buClrTx/>
              <a:buSzTx/>
              <a:buFontTx/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清湖文化产业园二期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9040" y="3155315"/>
            <a:ext cx="5293995" cy="34785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06*164"/>
  <p:tag name="TABLE_ENDDRAG_RECT" val="7*77*706*1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DejaVu Sans</vt:lpstr>
      <vt:lpstr>微软雅黑</vt:lpstr>
      <vt:lpstr>黑体</vt:lpstr>
      <vt:lpstr>仿宋_GB2312</vt:lpstr>
      <vt:lpstr>宋体</vt:lpstr>
      <vt:lpstr>Arial Unicode MS</vt:lpstr>
      <vt:lpstr>Arial Black</vt:lpstr>
      <vt:lpstr>方正书宋_GBK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曾庆晟</dc:creator>
  <cp:lastModifiedBy>zhangaijing</cp:lastModifiedBy>
  <cp:revision>71</cp:revision>
  <dcterms:created xsi:type="dcterms:W3CDTF">2026-03-31T04:14:21Z</dcterms:created>
  <dcterms:modified xsi:type="dcterms:W3CDTF">2026-03-31T04:14:21Z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2052-11.8.2.12219</vt:lpwstr>
  </property>
  <property fmtid="{D5CDD505-2E9C-101B-9397-08002B2CF9AE}" pid="3" name="ICV">
    <vt:lpwstr>039E2B77FDDB40928AF5BEBF86036F36</vt:lpwstr>
  </property>
</Properties>
</file>